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71" r:id="rId5"/>
    <p:sldId id="272" r:id="rId6"/>
    <p:sldId id="270" r:id="rId7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7">
          <p15:clr>
            <a:srgbClr val="A4A3A4"/>
          </p15:clr>
        </p15:guide>
        <p15:guide id="2" pos="2881">
          <p15:clr>
            <a:srgbClr val="A4A3A4"/>
          </p15:clr>
        </p15:guide>
        <p15:guide id="3" orient="horz" pos="1621">
          <p15:clr>
            <a:srgbClr val="A4A3A4"/>
          </p15:clr>
        </p15:guide>
        <p15:guide id="4" pos="221">
          <p15:clr>
            <a:srgbClr val="A4A3A4"/>
          </p15:clr>
        </p15:guide>
        <p15:guide id="5" pos="5549">
          <p15:clr>
            <a:srgbClr val="A4A3A4"/>
          </p15:clr>
        </p15:guide>
        <p15:guide id="6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7A823"/>
    <a:srgbClr val="A20067"/>
    <a:srgbClr val="662483"/>
    <a:srgbClr val="00B1EB"/>
    <a:srgbClr val="95C11F"/>
    <a:srgbClr val="87888A"/>
    <a:srgbClr val="FFCC00"/>
    <a:srgbClr val="FFDE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160" autoAdjust="0"/>
  </p:normalViewPr>
  <p:slideViewPr>
    <p:cSldViewPr snapToGrid="0" snapToObjects="1" showGuides="1">
      <p:cViewPr>
        <p:scale>
          <a:sx n="125" d="100"/>
          <a:sy n="125" d="100"/>
        </p:scale>
        <p:origin x="1200" y="573"/>
      </p:cViewPr>
      <p:guideLst>
        <p:guide orient="horz" pos="667"/>
        <p:guide pos="2881"/>
        <p:guide orient="horz" pos="1621"/>
        <p:guide pos="221"/>
        <p:guide pos="5549"/>
        <p:guide pos="287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Arial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75F17-7772-1A45-92DB-A88D70A00EC8}" type="datetimeFigureOut">
              <a:rPr lang="fr-FR" smtClean="0">
                <a:latin typeface="Arial"/>
              </a:rPr>
              <a:t>25/10/2018</a:t>
            </a:fld>
            <a:endParaRPr lang="fr-FR" dirty="0">
              <a:latin typeface="Arial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Arial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AAE37-BE1C-6C47-86C1-14C1AA6622E7}" type="slidenum">
              <a:rPr lang="fr-FR" smtClean="0">
                <a:latin typeface="Arial"/>
              </a:rPr>
              <a:t>‹Nr.›</a:t>
            </a:fld>
            <a:endParaRPr lang="fr-FR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33278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F3C1683-5F82-3747-93D9-4F2816E64F44}" type="datetimeFigureOut">
              <a:rPr lang="fr-FR" smtClean="0"/>
              <a:pPr/>
              <a:t>25/10/2018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FD5BCB93-6CD8-9443-9E33-C5C85DEEB8AF}" type="slidenum">
              <a:rPr lang="fr-FR" smtClean="0"/>
              <a:pPr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67035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6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6.jp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-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373"/>
            <a:ext cx="9143998" cy="4304843"/>
          </a:xfrm>
          <a:prstGeom prst="rect">
            <a:avLst/>
          </a:prstGeom>
        </p:spPr>
      </p:pic>
      <p:sp>
        <p:nvSpPr>
          <p:cNvPr id="14" name="Textfeld 13"/>
          <p:cNvSpPr txBox="1"/>
          <p:nvPr userDrawn="1"/>
        </p:nvSpPr>
        <p:spPr>
          <a:xfrm>
            <a:off x="8528538" y="6506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  <p:pic>
        <p:nvPicPr>
          <p:cNvPr id="16" name="Bild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8" y="1371362"/>
            <a:ext cx="1636362" cy="430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9144000" cy="80138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>
              <a:latin typeface="Arial"/>
            </a:endParaRPr>
          </a:p>
        </p:txBody>
      </p:sp>
      <p:sp>
        <p:nvSpPr>
          <p:cNvPr id="18" name="Rectangle 9"/>
          <p:cNvSpPr/>
          <p:nvPr userDrawn="1"/>
        </p:nvSpPr>
        <p:spPr bwMode="auto">
          <a:xfrm>
            <a:off x="0" y="0"/>
            <a:ext cx="9144000" cy="842963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latin typeface="Arial"/>
            </a:endParaRPr>
          </a:p>
        </p:txBody>
      </p:sp>
      <p:pic>
        <p:nvPicPr>
          <p:cNvPr id="15" name="Image 14" descr="Log_AXIANS_CRVB.jpg"/>
          <p:cNvPicPr>
            <a:picLocks noChangeAspect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  <p:sp>
        <p:nvSpPr>
          <p:cNvPr id="7" name="Espace réservé du texte 15"/>
          <p:cNvSpPr>
            <a:spLocks noGrp="1"/>
          </p:cNvSpPr>
          <p:nvPr>
            <p:ph type="body" sz="quarter" idx="13"/>
          </p:nvPr>
        </p:nvSpPr>
        <p:spPr>
          <a:xfrm>
            <a:off x="250878" y="3861183"/>
            <a:ext cx="4147079" cy="313134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fr-FR" sz="14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3pPr marL="914400" indent="0">
              <a:buNone/>
              <a:defRPr/>
            </a:lvl3pPr>
          </a:lstStyle>
          <a:p>
            <a:pPr lvl="0"/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9346" y="3398157"/>
            <a:ext cx="4138610" cy="406397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6656" y="2050940"/>
            <a:ext cx="3909708" cy="1102519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27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pic>
        <p:nvPicPr>
          <p:cNvPr id="17" name="Image 16" descr="VE_RGB_W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4775" y="4492040"/>
            <a:ext cx="1545166" cy="5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1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schnitts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>
              <a:latin typeface="Arial"/>
            </a:endParaRPr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accent3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>
              <a:latin typeface="Arial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346656" y="837949"/>
            <a:ext cx="8450688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35" y="111967"/>
            <a:ext cx="1620198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30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bschnitts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>
              <a:latin typeface="Arial"/>
            </a:endParaRPr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accent4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>
              <a:latin typeface="Arial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4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346656" y="837949"/>
            <a:ext cx="8450688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35" y="111967"/>
            <a:ext cx="1620198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0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bschnitts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>
              <a:latin typeface="Arial"/>
            </a:endParaRPr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accent5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>
              <a:latin typeface="Arial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5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346656" y="837949"/>
            <a:ext cx="8450688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35" y="111967"/>
            <a:ext cx="1620198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90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bschnitts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>
              <a:latin typeface="Arial"/>
            </a:endParaRPr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rgbClr val="00B1EB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>
              <a:latin typeface="Arial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346656" y="837949"/>
            <a:ext cx="8450688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35" y="111967"/>
            <a:ext cx="1620198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56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bschnitts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>
              <a:latin typeface="Arial"/>
            </a:endParaRPr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rgbClr val="95C11F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>
              <a:latin typeface="Arial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346656" y="837949"/>
            <a:ext cx="8450688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35" y="111967"/>
            <a:ext cx="1620198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94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45438" y="1209675"/>
            <a:ext cx="8553025" cy="3400311"/>
          </a:xfrm>
        </p:spPr>
        <p:txBody>
          <a:bodyPr/>
          <a:lstStyle>
            <a:lvl1pPr marL="265113" marR="0" indent="-265113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117000"/>
              <a:buFontTx/>
              <a:buBlip>
                <a:blip r:embed="rId2"/>
              </a:buBlip>
              <a:tabLst/>
              <a:defRPr/>
            </a:lvl1pPr>
            <a:lvl5pPr>
              <a:defRPr/>
            </a:lvl5pPr>
          </a:lstStyle>
          <a:p>
            <a:pPr lvl="0"/>
            <a:r>
              <a:rPr lang="de-DE" noProof="0" dirty="0"/>
              <a:t>Agenda-Punkt 1</a:t>
            </a:r>
          </a:p>
          <a:p>
            <a:pPr lvl="0"/>
            <a:r>
              <a:rPr lang="de-DE" noProof="0" dirty="0"/>
              <a:t>Agenda-Punkt 2</a:t>
            </a:r>
          </a:p>
          <a:p>
            <a:pPr lvl="0"/>
            <a:r>
              <a:rPr lang="de-DE" noProof="0" dirty="0"/>
              <a:t>Agenda-Punkt 3</a:t>
            </a:r>
          </a:p>
          <a:p>
            <a:pPr lvl="0"/>
            <a:r>
              <a:rPr lang="de-DE" noProof="0" dirty="0"/>
              <a:t>Agenda-Punkt 4</a:t>
            </a:r>
          </a:p>
          <a:p>
            <a:pPr marL="265113" marR="0" lvl="0" indent="-265113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117000"/>
              <a:buFontTx/>
              <a:buBlip>
                <a:blip r:embed="rId2"/>
              </a:buBlip>
              <a:tabLst/>
              <a:defRPr/>
            </a:pPr>
            <a:r>
              <a:rPr lang="de-DE" noProof="0" dirty="0"/>
              <a:t>Agenda-Punkt 5</a:t>
            </a:r>
          </a:p>
          <a:p>
            <a:pPr marL="265113" marR="0" lvl="0" indent="-265113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117000"/>
              <a:buFontTx/>
              <a:buBlip>
                <a:blip r:embed="rId2"/>
              </a:buBlip>
              <a:tabLst/>
              <a:defRPr/>
            </a:pPr>
            <a:r>
              <a:rPr lang="de-DE" noProof="0" dirty="0"/>
              <a:t>Agenda-Punkt 6</a:t>
            </a:r>
          </a:p>
        </p:txBody>
      </p:sp>
    </p:spTree>
    <p:extLst>
      <p:ext uri="{BB962C8B-B14F-4D97-AF65-F5344CB8AC3E}">
        <p14:creationId xmlns:p14="http://schemas.microsoft.com/office/powerpoint/2010/main" val="1378818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93" y="1135"/>
            <a:ext cx="7122395" cy="827540"/>
          </a:xfrm>
        </p:spPr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5438" y="1209675"/>
            <a:ext cx="8553025" cy="340031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381502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zwei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3" name="Bild 1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59" b="40423"/>
          <a:stretch/>
        </p:blipFill>
        <p:spPr>
          <a:xfrm flipH="1">
            <a:off x="5411" y="1819767"/>
            <a:ext cx="4241950" cy="3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55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drei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5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59" b="40423"/>
          <a:stretch/>
        </p:blipFill>
        <p:spPr>
          <a:xfrm flipH="1">
            <a:off x="5410" y="942752"/>
            <a:ext cx="5443583" cy="3973015"/>
          </a:xfrm>
          <a:prstGeom prst="rect">
            <a:avLst/>
          </a:prstGeom>
        </p:spPr>
      </p:pic>
      <p:sp>
        <p:nvSpPr>
          <p:cNvPr id="3" name="Forme libre 9"/>
          <p:cNvSpPr>
            <a:spLocks noChangeAspect="1"/>
          </p:cNvSpPr>
          <p:nvPr userDrawn="1"/>
        </p:nvSpPr>
        <p:spPr bwMode="auto">
          <a:xfrm rot="10800000">
            <a:off x="6266203" y="942752"/>
            <a:ext cx="2903182" cy="3150972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9287" h="10173">
                <a:moveTo>
                  <a:pt x="217" y="0"/>
                </a:moveTo>
                <a:cubicBezTo>
                  <a:pt x="313" y="8"/>
                  <a:pt x="454" y="18"/>
                  <a:pt x="562" y="27"/>
                </a:cubicBezTo>
                <a:cubicBezTo>
                  <a:pt x="670" y="36"/>
                  <a:pt x="745" y="40"/>
                  <a:pt x="863" y="53"/>
                </a:cubicBezTo>
                <a:cubicBezTo>
                  <a:pt x="981" y="66"/>
                  <a:pt x="1133" y="83"/>
                  <a:pt x="1273" y="103"/>
                </a:cubicBezTo>
                <a:lnTo>
                  <a:pt x="1703" y="173"/>
                </a:lnTo>
                <a:cubicBezTo>
                  <a:pt x="1820" y="194"/>
                  <a:pt x="1883" y="207"/>
                  <a:pt x="1978" y="227"/>
                </a:cubicBezTo>
                <a:cubicBezTo>
                  <a:pt x="2073" y="247"/>
                  <a:pt x="2152" y="262"/>
                  <a:pt x="2273" y="293"/>
                </a:cubicBezTo>
                <a:cubicBezTo>
                  <a:pt x="2394" y="324"/>
                  <a:pt x="2571" y="375"/>
                  <a:pt x="2703" y="413"/>
                </a:cubicBezTo>
                <a:cubicBezTo>
                  <a:pt x="2835" y="451"/>
                  <a:pt x="2917" y="473"/>
                  <a:pt x="3063" y="523"/>
                </a:cubicBezTo>
                <a:cubicBezTo>
                  <a:pt x="3209" y="573"/>
                  <a:pt x="3437" y="657"/>
                  <a:pt x="3581" y="712"/>
                </a:cubicBezTo>
                <a:cubicBezTo>
                  <a:pt x="3725" y="767"/>
                  <a:pt x="3802" y="799"/>
                  <a:pt x="3928" y="852"/>
                </a:cubicBezTo>
                <a:cubicBezTo>
                  <a:pt x="4054" y="905"/>
                  <a:pt x="4197" y="967"/>
                  <a:pt x="4337" y="1032"/>
                </a:cubicBezTo>
                <a:cubicBezTo>
                  <a:pt x="4477" y="1097"/>
                  <a:pt x="4614" y="1158"/>
                  <a:pt x="4766" y="1240"/>
                </a:cubicBezTo>
                <a:cubicBezTo>
                  <a:pt x="4918" y="1322"/>
                  <a:pt x="5094" y="1427"/>
                  <a:pt x="5250" y="1523"/>
                </a:cubicBezTo>
                <a:cubicBezTo>
                  <a:pt x="5406" y="1619"/>
                  <a:pt x="5584" y="1736"/>
                  <a:pt x="5703" y="1816"/>
                </a:cubicBezTo>
                <a:cubicBezTo>
                  <a:pt x="5822" y="1896"/>
                  <a:pt x="5899" y="1953"/>
                  <a:pt x="5965" y="2001"/>
                </a:cubicBezTo>
                <a:cubicBezTo>
                  <a:pt x="6031" y="2049"/>
                  <a:pt x="6010" y="2036"/>
                  <a:pt x="6097" y="2103"/>
                </a:cubicBezTo>
                <a:cubicBezTo>
                  <a:pt x="6184" y="2170"/>
                  <a:pt x="6353" y="2295"/>
                  <a:pt x="6490" y="2403"/>
                </a:cubicBezTo>
                <a:cubicBezTo>
                  <a:pt x="6627" y="2511"/>
                  <a:pt x="6769" y="2625"/>
                  <a:pt x="6921" y="2752"/>
                </a:cubicBezTo>
                <a:cubicBezTo>
                  <a:pt x="7073" y="2879"/>
                  <a:pt x="7264" y="3042"/>
                  <a:pt x="7401" y="3162"/>
                </a:cubicBezTo>
                <a:cubicBezTo>
                  <a:pt x="7537" y="3282"/>
                  <a:pt x="7608" y="3350"/>
                  <a:pt x="7738" y="3472"/>
                </a:cubicBezTo>
                <a:cubicBezTo>
                  <a:pt x="7867" y="3594"/>
                  <a:pt x="7997" y="3709"/>
                  <a:pt x="8177" y="3892"/>
                </a:cubicBezTo>
                <a:cubicBezTo>
                  <a:pt x="8357" y="4075"/>
                  <a:pt x="8667" y="4407"/>
                  <a:pt x="8821" y="4572"/>
                </a:cubicBezTo>
                <a:cubicBezTo>
                  <a:pt x="8975" y="4737"/>
                  <a:pt x="9023" y="4798"/>
                  <a:pt x="9100" y="4883"/>
                </a:cubicBezTo>
                <a:lnTo>
                  <a:pt x="9283" y="5083"/>
                </a:lnTo>
                <a:cubicBezTo>
                  <a:pt x="9287" y="5071"/>
                  <a:pt x="9200" y="5195"/>
                  <a:pt x="9143" y="5263"/>
                </a:cubicBezTo>
                <a:cubicBezTo>
                  <a:pt x="9086" y="5331"/>
                  <a:pt x="9008" y="5419"/>
                  <a:pt x="8943" y="5493"/>
                </a:cubicBezTo>
                <a:cubicBezTo>
                  <a:pt x="8878" y="5567"/>
                  <a:pt x="8824" y="5628"/>
                  <a:pt x="8752" y="5707"/>
                </a:cubicBezTo>
                <a:cubicBezTo>
                  <a:pt x="8680" y="5786"/>
                  <a:pt x="8603" y="5873"/>
                  <a:pt x="8512" y="5967"/>
                </a:cubicBezTo>
                <a:cubicBezTo>
                  <a:pt x="8421" y="6061"/>
                  <a:pt x="8283" y="6194"/>
                  <a:pt x="8206" y="6271"/>
                </a:cubicBezTo>
                <a:cubicBezTo>
                  <a:pt x="8129" y="6348"/>
                  <a:pt x="8115" y="6363"/>
                  <a:pt x="8050" y="6427"/>
                </a:cubicBezTo>
                <a:cubicBezTo>
                  <a:pt x="7985" y="6491"/>
                  <a:pt x="7887" y="6582"/>
                  <a:pt x="7813" y="6653"/>
                </a:cubicBezTo>
                <a:cubicBezTo>
                  <a:pt x="7739" y="6724"/>
                  <a:pt x="7678" y="6785"/>
                  <a:pt x="7605" y="6852"/>
                </a:cubicBezTo>
                <a:cubicBezTo>
                  <a:pt x="7532" y="6919"/>
                  <a:pt x="7467" y="6973"/>
                  <a:pt x="7373" y="7053"/>
                </a:cubicBezTo>
                <a:cubicBezTo>
                  <a:pt x="7279" y="7133"/>
                  <a:pt x="7156" y="7238"/>
                  <a:pt x="7043" y="7333"/>
                </a:cubicBezTo>
                <a:cubicBezTo>
                  <a:pt x="6930" y="7428"/>
                  <a:pt x="6810" y="7530"/>
                  <a:pt x="6693" y="7623"/>
                </a:cubicBezTo>
                <a:cubicBezTo>
                  <a:pt x="6576" y="7716"/>
                  <a:pt x="6458" y="7806"/>
                  <a:pt x="6343" y="7893"/>
                </a:cubicBezTo>
                <a:cubicBezTo>
                  <a:pt x="6228" y="7980"/>
                  <a:pt x="6134" y="8048"/>
                  <a:pt x="6000" y="8143"/>
                </a:cubicBezTo>
                <a:cubicBezTo>
                  <a:pt x="5866" y="8238"/>
                  <a:pt x="5683" y="8366"/>
                  <a:pt x="5540" y="8463"/>
                </a:cubicBezTo>
                <a:cubicBezTo>
                  <a:pt x="5397" y="8560"/>
                  <a:pt x="5262" y="8648"/>
                  <a:pt x="5140" y="8723"/>
                </a:cubicBezTo>
                <a:cubicBezTo>
                  <a:pt x="5018" y="8798"/>
                  <a:pt x="4926" y="8850"/>
                  <a:pt x="4810" y="8913"/>
                </a:cubicBezTo>
                <a:cubicBezTo>
                  <a:pt x="4694" y="8976"/>
                  <a:pt x="4568" y="9041"/>
                  <a:pt x="4443" y="9103"/>
                </a:cubicBezTo>
                <a:cubicBezTo>
                  <a:pt x="4318" y="9165"/>
                  <a:pt x="4187" y="9226"/>
                  <a:pt x="4057" y="9283"/>
                </a:cubicBezTo>
                <a:cubicBezTo>
                  <a:pt x="3927" y="9340"/>
                  <a:pt x="3819" y="9385"/>
                  <a:pt x="3663" y="9443"/>
                </a:cubicBezTo>
                <a:cubicBezTo>
                  <a:pt x="3507" y="9501"/>
                  <a:pt x="3322" y="9569"/>
                  <a:pt x="3123" y="9630"/>
                </a:cubicBezTo>
                <a:cubicBezTo>
                  <a:pt x="2924" y="9691"/>
                  <a:pt x="2634" y="9768"/>
                  <a:pt x="2467" y="9812"/>
                </a:cubicBezTo>
                <a:cubicBezTo>
                  <a:pt x="2300" y="9856"/>
                  <a:pt x="2295" y="9857"/>
                  <a:pt x="2119" y="9892"/>
                </a:cubicBezTo>
                <a:cubicBezTo>
                  <a:pt x="1943" y="9927"/>
                  <a:pt x="1610" y="9989"/>
                  <a:pt x="1414" y="10022"/>
                </a:cubicBezTo>
                <a:cubicBezTo>
                  <a:pt x="1218" y="10055"/>
                  <a:pt x="1100" y="10070"/>
                  <a:pt x="944" y="10092"/>
                </a:cubicBezTo>
                <a:cubicBezTo>
                  <a:pt x="788" y="10114"/>
                  <a:pt x="609" y="10139"/>
                  <a:pt x="480" y="10153"/>
                </a:cubicBezTo>
                <a:cubicBezTo>
                  <a:pt x="351" y="10167"/>
                  <a:pt x="247" y="10170"/>
                  <a:pt x="170" y="10173"/>
                </a:cubicBezTo>
                <a:lnTo>
                  <a:pt x="15" y="10172"/>
                </a:lnTo>
                <a:lnTo>
                  <a:pt x="7" y="9360"/>
                </a:lnTo>
                <a:cubicBezTo>
                  <a:pt x="6" y="9131"/>
                  <a:pt x="7" y="9193"/>
                  <a:pt x="7" y="8800"/>
                </a:cubicBezTo>
                <a:lnTo>
                  <a:pt x="7" y="7000"/>
                </a:lnTo>
                <a:lnTo>
                  <a:pt x="0" y="3"/>
                </a:lnTo>
                <a:lnTo>
                  <a:pt x="217" y="0"/>
                </a:lnTo>
                <a:close/>
              </a:path>
            </a:pathLst>
          </a:custGeom>
          <a:solidFill>
            <a:schemeClr val="bg1"/>
          </a:solidFill>
          <a:ln w="12700" cap="flat" cmpd="sng">
            <a:solidFill>
              <a:schemeClr val="accent1">
                <a:alpha val="9000"/>
              </a:schemeClr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>
              <a:latin typeface="Arial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77459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vier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86856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-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/>
          <p:cNvSpPr/>
          <p:nvPr userDrawn="1"/>
        </p:nvSpPr>
        <p:spPr bwMode="auto">
          <a:xfrm>
            <a:off x="0" y="0"/>
            <a:ext cx="9144000" cy="519526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latin typeface="Arial"/>
            </a:endParaRPr>
          </a:p>
        </p:txBody>
      </p:sp>
      <p:pic>
        <p:nvPicPr>
          <p:cNvPr id="13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265"/>
            <a:ext cx="9237780" cy="4348994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8528538" y="6506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  <p:pic>
        <p:nvPicPr>
          <p:cNvPr id="18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49" y="2141529"/>
            <a:ext cx="1636362" cy="430221"/>
          </a:xfrm>
          <a:prstGeom prst="rect">
            <a:avLst/>
          </a:prstGeom>
        </p:spPr>
      </p:pic>
      <p:sp>
        <p:nvSpPr>
          <p:cNvPr id="14" name="Textfeld 13"/>
          <p:cNvSpPr txBox="1"/>
          <p:nvPr userDrawn="1"/>
        </p:nvSpPr>
        <p:spPr>
          <a:xfrm>
            <a:off x="8528538" y="6506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0"/>
            <a:ext cx="9144000" cy="80138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>
              <a:latin typeface="Arial"/>
            </a:endParaRPr>
          </a:p>
        </p:txBody>
      </p:sp>
      <p:pic>
        <p:nvPicPr>
          <p:cNvPr id="15" name="Image 14" descr="Log_AXIANS_CRVB.jpg"/>
          <p:cNvPicPr>
            <a:picLocks noChangeAspect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  <p:sp>
        <p:nvSpPr>
          <p:cNvPr id="7" name="Espace réservé du texte 15"/>
          <p:cNvSpPr>
            <a:spLocks noGrp="1"/>
          </p:cNvSpPr>
          <p:nvPr>
            <p:ph type="body" sz="quarter" idx="13"/>
          </p:nvPr>
        </p:nvSpPr>
        <p:spPr>
          <a:xfrm>
            <a:off x="3014707" y="4204940"/>
            <a:ext cx="4238616" cy="313134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fr-FR" sz="1400" b="0" i="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3pPr marL="914400" indent="0">
              <a:buNone/>
              <a:defRPr/>
            </a:lvl3pPr>
          </a:lstStyle>
          <a:p>
            <a:pPr marL="0" lvl="0" indent="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SzPct val="117000"/>
              <a:buFontTx/>
              <a:buNone/>
            </a:pP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023175" y="3774109"/>
            <a:ext cx="4230148" cy="406397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SzPct val="117000"/>
              <a:buFontTx/>
              <a:buNone/>
              <a:defRPr lang="fr-FR" sz="2000" b="0" i="0" kern="1200" baseline="0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020487" y="2731581"/>
            <a:ext cx="4232836" cy="1010334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27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pic>
        <p:nvPicPr>
          <p:cNvPr id="17" name="Image 16" descr="VE_RGB_W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4775" y="4492040"/>
            <a:ext cx="1545166" cy="5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36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93" y="1135"/>
            <a:ext cx="7122395" cy="827540"/>
          </a:xfrm>
        </p:spPr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9" name="Espace réservé du graphique 8"/>
          <p:cNvSpPr>
            <a:spLocks noGrp="1"/>
          </p:cNvSpPr>
          <p:nvPr>
            <p:ph type="chart" sz="quarter" idx="12"/>
          </p:nvPr>
        </p:nvSpPr>
        <p:spPr>
          <a:xfrm>
            <a:off x="243425" y="1208579"/>
            <a:ext cx="8555038" cy="352844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18855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93" y="1135"/>
            <a:ext cx="7122395" cy="82754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1" name="Espace réservé du graphique 10"/>
          <p:cNvSpPr>
            <a:spLocks noGrp="1"/>
          </p:cNvSpPr>
          <p:nvPr>
            <p:ph type="chart" sz="quarter" idx="13"/>
          </p:nvPr>
        </p:nvSpPr>
        <p:spPr>
          <a:xfrm>
            <a:off x="243426" y="1633629"/>
            <a:ext cx="8555037" cy="291694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44144" y="1209675"/>
            <a:ext cx="8554320" cy="411504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 baseline="0"/>
            </a:lvl8pPr>
            <a:lvl9pPr>
              <a:defRPr sz="1100" baseline="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Niveau 5</a:t>
            </a:r>
          </a:p>
          <a:p>
            <a:pPr lvl="5"/>
            <a:r>
              <a:rPr lang="fr-FR" dirty="0"/>
              <a:t>Niveau 6</a:t>
            </a:r>
          </a:p>
          <a:p>
            <a:pPr lvl="6"/>
            <a:r>
              <a:rPr lang="fr-FR" dirty="0"/>
              <a:t>Niveau 7</a:t>
            </a:r>
          </a:p>
          <a:p>
            <a:pPr lvl="7"/>
            <a:r>
              <a:rPr lang="fr-FR" dirty="0"/>
              <a:t>Niveau 8</a:t>
            </a:r>
          </a:p>
          <a:p>
            <a:pPr lvl="8"/>
            <a:r>
              <a:rPr lang="fr-FR" dirty="0"/>
              <a:t>Niveau 9</a:t>
            </a:r>
          </a:p>
        </p:txBody>
      </p:sp>
    </p:spTree>
    <p:extLst>
      <p:ext uri="{BB962C8B-B14F-4D97-AF65-F5344CB8AC3E}">
        <p14:creationId xmlns:p14="http://schemas.microsoft.com/office/powerpoint/2010/main" val="3315613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93" y="-5741"/>
            <a:ext cx="7122395" cy="836815"/>
          </a:xfrm>
        </p:spPr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4" name="Espace réservé du tableau 3"/>
          <p:cNvSpPr>
            <a:spLocks noGrp="1"/>
          </p:cNvSpPr>
          <p:nvPr>
            <p:ph type="tbl" sz="quarter" idx="12"/>
          </p:nvPr>
        </p:nvSpPr>
        <p:spPr>
          <a:xfrm>
            <a:off x="243425" y="1209675"/>
            <a:ext cx="8555038" cy="3494315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83148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93" y="1135"/>
            <a:ext cx="7122395" cy="82754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44143" y="1209675"/>
            <a:ext cx="4406707" cy="3411538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600"/>
            </a:lvl1pPr>
            <a:lvl2pPr>
              <a:lnSpc>
                <a:spcPct val="90000"/>
              </a:lnSpc>
              <a:defRPr sz="1400"/>
            </a:lvl2pPr>
            <a:lvl3pPr>
              <a:lnSpc>
                <a:spcPct val="90000"/>
              </a:lnSpc>
              <a:defRPr sz="1200"/>
            </a:lvl3pPr>
            <a:lvl4pPr>
              <a:lnSpc>
                <a:spcPct val="90000"/>
              </a:lnSpc>
              <a:defRPr sz="1100"/>
            </a:lvl4pPr>
            <a:lvl5pPr>
              <a:lnSpc>
                <a:spcPct val="90000"/>
              </a:lnSpc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 baseline="0"/>
            </a:lvl8pPr>
            <a:lvl9pPr>
              <a:defRPr sz="1100" baseline="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Niveau 5</a:t>
            </a:r>
          </a:p>
          <a:p>
            <a:pPr lvl="5"/>
            <a:r>
              <a:rPr lang="fr-FR" dirty="0"/>
              <a:t>Niveau 6</a:t>
            </a:r>
          </a:p>
          <a:p>
            <a:pPr lvl="6"/>
            <a:r>
              <a:rPr lang="fr-FR" dirty="0"/>
              <a:t>Niveau 7</a:t>
            </a:r>
          </a:p>
          <a:p>
            <a:pPr lvl="7"/>
            <a:r>
              <a:rPr lang="fr-FR" dirty="0"/>
              <a:t>Niveau 8</a:t>
            </a:r>
          </a:p>
          <a:p>
            <a:pPr lvl="8"/>
            <a:r>
              <a:rPr lang="fr-FR" dirty="0"/>
              <a:t>Niveau 9</a:t>
            </a:r>
          </a:p>
        </p:txBody>
      </p:sp>
      <p:sp>
        <p:nvSpPr>
          <p:cNvPr id="6" name="Espace réservé pour une image  5"/>
          <p:cNvSpPr>
            <a:spLocks noGrp="1" noChangeAspect="1"/>
          </p:cNvSpPr>
          <p:nvPr>
            <p:ph type="pic" sz="quarter" idx="12"/>
          </p:nvPr>
        </p:nvSpPr>
        <p:spPr>
          <a:xfrm>
            <a:off x="4812122" y="1209675"/>
            <a:ext cx="3996916" cy="3411538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76358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93" y="1135"/>
            <a:ext cx="7122395" cy="82754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6" name="Espace réservé pour une image  5"/>
          <p:cNvSpPr>
            <a:spLocks noGrp="1" noChangeAspect="1"/>
          </p:cNvSpPr>
          <p:nvPr>
            <p:ph type="pic" sz="quarter" idx="12"/>
          </p:nvPr>
        </p:nvSpPr>
        <p:spPr>
          <a:xfrm>
            <a:off x="4914901" y="1216025"/>
            <a:ext cx="3894137" cy="3405188"/>
          </a:xfrm>
        </p:spPr>
        <p:txBody>
          <a:bodyPr/>
          <a:lstStyle/>
          <a:p>
            <a:endParaRPr lang="fr-FR"/>
          </a:p>
        </p:txBody>
      </p:sp>
      <p:sp>
        <p:nvSpPr>
          <p:cNvPr id="7" name="Espace réservé pour une image  5"/>
          <p:cNvSpPr>
            <a:spLocks noGrp="1" noChangeAspect="1"/>
          </p:cNvSpPr>
          <p:nvPr>
            <p:ph type="pic" sz="quarter" idx="13"/>
          </p:nvPr>
        </p:nvSpPr>
        <p:spPr>
          <a:xfrm>
            <a:off x="350838" y="1216025"/>
            <a:ext cx="4430712" cy="1336272"/>
          </a:xfrm>
        </p:spPr>
        <p:txBody>
          <a:bodyPr/>
          <a:lstStyle/>
          <a:p>
            <a:endParaRPr lang="fr-FR"/>
          </a:p>
        </p:txBody>
      </p:sp>
      <p:sp>
        <p:nvSpPr>
          <p:cNvPr id="9" name="Espace réservé pour une image  5"/>
          <p:cNvSpPr>
            <a:spLocks noGrp="1" noChangeAspect="1"/>
          </p:cNvSpPr>
          <p:nvPr>
            <p:ph type="pic" sz="quarter" idx="14"/>
          </p:nvPr>
        </p:nvSpPr>
        <p:spPr>
          <a:xfrm>
            <a:off x="350838" y="2683024"/>
            <a:ext cx="4430712" cy="1938189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299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-Folie-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>
              <a:latin typeface="Arial"/>
            </a:endParaRPr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-1" y="3628151"/>
            <a:ext cx="6811011" cy="1521456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  <a:gd name="connsiteX0" fmla="*/ 234 w 10653"/>
              <a:gd name="connsiteY0" fmla="*/ 3 h 10018"/>
              <a:gd name="connsiteX1" fmla="*/ 605 w 10653"/>
              <a:gd name="connsiteY1" fmla="*/ 0 h 10018"/>
              <a:gd name="connsiteX2" fmla="*/ 934 w 10653"/>
              <a:gd name="connsiteY2" fmla="*/ 36 h 10018"/>
              <a:gd name="connsiteX3" fmla="*/ 1261 w 10653"/>
              <a:gd name="connsiteY3" fmla="*/ 77 h 10018"/>
              <a:gd name="connsiteX4" fmla="*/ 1546 w 10653"/>
              <a:gd name="connsiteY4" fmla="*/ 129 h 10018"/>
              <a:gd name="connsiteX5" fmla="*/ 1821 w 10653"/>
              <a:gd name="connsiteY5" fmla="*/ 172 h 10018"/>
              <a:gd name="connsiteX6" fmla="*/ 2136 w 10653"/>
              <a:gd name="connsiteY6" fmla="*/ 262 h 10018"/>
              <a:gd name="connsiteX7" fmla="*/ 2435 w 10653"/>
              <a:gd name="connsiteY7" fmla="*/ 337 h 10018"/>
              <a:gd name="connsiteX8" fmla="*/ 2866 w 10653"/>
              <a:gd name="connsiteY8" fmla="*/ 472 h 10018"/>
              <a:gd name="connsiteX9" fmla="*/ 3304 w 10653"/>
              <a:gd name="connsiteY9" fmla="*/ 648 h 10018"/>
              <a:gd name="connsiteX10" fmla="*/ 3835 w 10653"/>
              <a:gd name="connsiteY10" fmla="*/ 875 h 10018"/>
              <a:gd name="connsiteX11" fmla="*/ 4191 w 10653"/>
              <a:gd name="connsiteY11" fmla="*/ 1051 h 10018"/>
              <a:gd name="connsiteX12" fmla="*/ 4658 w 10653"/>
              <a:gd name="connsiteY12" fmla="*/ 1316 h 10018"/>
              <a:gd name="connsiteX13" fmla="*/ 5278 w 10653"/>
              <a:gd name="connsiteY13" fmla="*/ 1713 h 10018"/>
              <a:gd name="connsiteX14" fmla="*/ 5798 w 10653"/>
              <a:gd name="connsiteY14" fmla="*/ 2098 h 10018"/>
              <a:gd name="connsiteX15" fmla="*/ 6199 w 10653"/>
              <a:gd name="connsiteY15" fmla="*/ 2403 h 10018"/>
              <a:gd name="connsiteX16" fmla="*/ 6389 w 10653"/>
              <a:gd name="connsiteY16" fmla="*/ 2566 h 10018"/>
              <a:gd name="connsiteX17" fmla="*/ 6587 w 10653"/>
              <a:gd name="connsiteY17" fmla="*/ 2751 h 10018"/>
              <a:gd name="connsiteX18" fmla="*/ 6852 w 10653"/>
              <a:gd name="connsiteY18" fmla="*/ 2992 h 10018"/>
              <a:gd name="connsiteX19" fmla="*/ 7420 w 10653"/>
              <a:gd name="connsiteY19" fmla="*/ 3548 h 10018"/>
              <a:gd name="connsiteX20" fmla="*/ 7951 w 10653"/>
              <a:gd name="connsiteY20" fmla="*/ 4142 h 10018"/>
              <a:gd name="connsiteX21" fmla="*/ 8564 w 10653"/>
              <a:gd name="connsiteY21" fmla="*/ 4923 h 10018"/>
              <a:gd name="connsiteX22" fmla="*/ 9082 w 10653"/>
              <a:gd name="connsiteY22" fmla="*/ 5637 h 10018"/>
              <a:gd name="connsiteX23" fmla="*/ 9617 w 10653"/>
              <a:gd name="connsiteY23" fmla="*/ 6484 h 10018"/>
              <a:gd name="connsiteX24" fmla="*/ 10000 w 10653"/>
              <a:gd name="connsiteY24" fmla="*/ 10003 h 10018"/>
              <a:gd name="connsiteX25" fmla="*/ 2 w 10653"/>
              <a:gd name="connsiteY25" fmla="*/ 10018 h 10018"/>
              <a:gd name="connsiteX26" fmla="*/ 0 w 10653"/>
              <a:gd name="connsiteY26" fmla="*/ 8 h 10018"/>
              <a:gd name="connsiteX27" fmla="*/ 234 w 10653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8564 w 10000"/>
              <a:gd name="connsiteY21" fmla="*/ 4923 h 10018"/>
              <a:gd name="connsiteX22" fmla="*/ 9082 w 10000"/>
              <a:gd name="connsiteY22" fmla="*/ 5637 h 10018"/>
              <a:gd name="connsiteX23" fmla="*/ 9617 w 10000"/>
              <a:gd name="connsiteY23" fmla="*/ 648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8564 w 10000"/>
              <a:gd name="connsiteY21" fmla="*/ 4923 h 10018"/>
              <a:gd name="connsiteX22" fmla="*/ 9082 w 10000"/>
              <a:gd name="connsiteY22" fmla="*/ 5637 h 10018"/>
              <a:gd name="connsiteX23" fmla="*/ 9235 w 10000"/>
              <a:gd name="connsiteY23" fmla="*/ 7770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8564 w 10000"/>
              <a:gd name="connsiteY21" fmla="*/ 4923 h 10018"/>
              <a:gd name="connsiteX22" fmla="*/ 8460 w 10000"/>
              <a:gd name="connsiteY22" fmla="*/ 7244 h 10018"/>
              <a:gd name="connsiteX23" fmla="*/ 9235 w 10000"/>
              <a:gd name="connsiteY23" fmla="*/ 7770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460 w 10000"/>
              <a:gd name="connsiteY22" fmla="*/ 7244 h 10018"/>
              <a:gd name="connsiteX23" fmla="*/ 9235 w 10000"/>
              <a:gd name="connsiteY23" fmla="*/ 7770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460 w 10000"/>
              <a:gd name="connsiteY22" fmla="*/ 7244 h 10018"/>
              <a:gd name="connsiteX23" fmla="*/ 8888 w 10000"/>
              <a:gd name="connsiteY23" fmla="*/ 8573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460 w 10000"/>
              <a:gd name="connsiteY22" fmla="*/ 7244 h 10018"/>
              <a:gd name="connsiteX23" fmla="*/ 8888 w 10000"/>
              <a:gd name="connsiteY23" fmla="*/ 8573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460 w 10000"/>
              <a:gd name="connsiteY22" fmla="*/ 7244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8289 w 10000"/>
              <a:gd name="connsiteY21" fmla="*/ 6450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580 w 10000"/>
              <a:gd name="connsiteY20" fmla="*/ 6914 h 10018"/>
              <a:gd name="connsiteX21" fmla="*/ 8289 w 10000"/>
              <a:gd name="connsiteY21" fmla="*/ 6450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580 w 10000"/>
              <a:gd name="connsiteY20" fmla="*/ 6914 h 10018"/>
              <a:gd name="connsiteX21" fmla="*/ 8289 w 10000"/>
              <a:gd name="connsiteY21" fmla="*/ 6450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867 w 10000"/>
              <a:gd name="connsiteY20" fmla="*/ 5789 h 10018"/>
              <a:gd name="connsiteX21" fmla="*/ 8289 w 10000"/>
              <a:gd name="connsiteY21" fmla="*/ 6450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867 w 10000"/>
              <a:gd name="connsiteY20" fmla="*/ 5789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867 w 10000"/>
              <a:gd name="connsiteY20" fmla="*/ 5789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5905 w 10000"/>
              <a:gd name="connsiteY15" fmla="*/ 3030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5905 w 10000"/>
              <a:gd name="connsiteY15" fmla="*/ 3030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546 w 10000"/>
              <a:gd name="connsiteY14" fmla="*/ 2709 h 10018"/>
              <a:gd name="connsiteX15" fmla="*/ 5905 w 10000"/>
              <a:gd name="connsiteY15" fmla="*/ 3030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546 w 10000"/>
              <a:gd name="connsiteY14" fmla="*/ 2709 h 10018"/>
              <a:gd name="connsiteX15" fmla="*/ 5905 w 10000"/>
              <a:gd name="connsiteY15" fmla="*/ 3030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23 w 10000"/>
              <a:gd name="connsiteY4" fmla="*/ 270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23 w 10000"/>
              <a:gd name="connsiteY4" fmla="*/ 160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23 w 10000"/>
              <a:gd name="connsiteY4" fmla="*/ 254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23 w 10000"/>
              <a:gd name="connsiteY4" fmla="*/ 254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56 w 10000"/>
              <a:gd name="connsiteY3" fmla="*/ 171 h 10018"/>
              <a:gd name="connsiteX4" fmla="*/ 1523 w 10000"/>
              <a:gd name="connsiteY4" fmla="*/ 254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56 w 10000"/>
              <a:gd name="connsiteY3" fmla="*/ 171 h 10018"/>
              <a:gd name="connsiteX4" fmla="*/ 1523 w 10000"/>
              <a:gd name="connsiteY4" fmla="*/ 254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7 h 10022"/>
              <a:gd name="connsiteX1" fmla="*/ 605 w 10000"/>
              <a:gd name="connsiteY1" fmla="*/ 4 h 10022"/>
              <a:gd name="connsiteX2" fmla="*/ 934 w 10000"/>
              <a:gd name="connsiteY2" fmla="*/ 118 h 10022"/>
              <a:gd name="connsiteX3" fmla="*/ 1256 w 10000"/>
              <a:gd name="connsiteY3" fmla="*/ 175 h 10022"/>
              <a:gd name="connsiteX4" fmla="*/ 1523 w 10000"/>
              <a:gd name="connsiteY4" fmla="*/ 258 h 10022"/>
              <a:gd name="connsiteX5" fmla="*/ 1793 w 10000"/>
              <a:gd name="connsiteY5" fmla="*/ 348 h 10022"/>
              <a:gd name="connsiteX6" fmla="*/ 2089 w 10000"/>
              <a:gd name="connsiteY6" fmla="*/ 454 h 10022"/>
              <a:gd name="connsiteX7" fmla="*/ 2379 w 10000"/>
              <a:gd name="connsiteY7" fmla="*/ 560 h 10022"/>
              <a:gd name="connsiteX8" fmla="*/ 2791 w 10000"/>
              <a:gd name="connsiteY8" fmla="*/ 742 h 10022"/>
              <a:gd name="connsiteX9" fmla="*/ 3192 w 10000"/>
              <a:gd name="connsiteY9" fmla="*/ 934 h 10022"/>
              <a:gd name="connsiteX10" fmla="*/ 3639 w 10000"/>
              <a:gd name="connsiteY10" fmla="*/ 1208 h 10022"/>
              <a:gd name="connsiteX11" fmla="*/ 4158 w 10000"/>
              <a:gd name="connsiteY11" fmla="*/ 1541 h 10022"/>
              <a:gd name="connsiteX12" fmla="*/ 4555 w 10000"/>
              <a:gd name="connsiteY12" fmla="*/ 1837 h 10022"/>
              <a:gd name="connsiteX13" fmla="*/ 5092 w 10000"/>
              <a:gd name="connsiteY13" fmla="*/ 2265 h 10022"/>
              <a:gd name="connsiteX14" fmla="*/ 5546 w 10000"/>
              <a:gd name="connsiteY14" fmla="*/ 2713 h 10022"/>
              <a:gd name="connsiteX15" fmla="*/ 5882 w 10000"/>
              <a:gd name="connsiteY15" fmla="*/ 3050 h 10022"/>
              <a:gd name="connsiteX16" fmla="*/ 6165 w 10000"/>
              <a:gd name="connsiteY16" fmla="*/ 3338 h 10022"/>
              <a:gd name="connsiteX17" fmla="*/ 6498 w 10000"/>
              <a:gd name="connsiteY17" fmla="*/ 3758 h 10022"/>
              <a:gd name="connsiteX18" fmla="*/ 6796 w 10000"/>
              <a:gd name="connsiteY18" fmla="*/ 4108 h 10022"/>
              <a:gd name="connsiteX19" fmla="*/ 7299 w 10000"/>
              <a:gd name="connsiteY19" fmla="*/ 4821 h 10022"/>
              <a:gd name="connsiteX20" fmla="*/ 7862 w 10000"/>
              <a:gd name="connsiteY20" fmla="*/ 5668 h 10022"/>
              <a:gd name="connsiteX21" fmla="*/ 8298 w 10000"/>
              <a:gd name="connsiteY21" fmla="*/ 6438 h 10022"/>
              <a:gd name="connsiteX22" fmla="*/ 8926 w 10000"/>
              <a:gd name="connsiteY22" fmla="*/ 7650 h 10022"/>
              <a:gd name="connsiteX23" fmla="*/ 9486 w 10000"/>
              <a:gd name="connsiteY23" fmla="*/ 8858 h 10022"/>
              <a:gd name="connsiteX24" fmla="*/ 10000 w 10000"/>
              <a:gd name="connsiteY24" fmla="*/ 10007 h 10022"/>
              <a:gd name="connsiteX25" fmla="*/ 2 w 10000"/>
              <a:gd name="connsiteY25" fmla="*/ 10022 h 10022"/>
              <a:gd name="connsiteX26" fmla="*/ 0 w 10000"/>
              <a:gd name="connsiteY26" fmla="*/ 12 h 10022"/>
              <a:gd name="connsiteX27" fmla="*/ 234 w 10000"/>
              <a:gd name="connsiteY27" fmla="*/ 7 h 10022"/>
              <a:gd name="connsiteX0" fmla="*/ 234 w 10000"/>
              <a:gd name="connsiteY0" fmla="*/ 7 h 10022"/>
              <a:gd name="connsiteX1" fmla="*/ 605 w 10000"/>
              <a:gd name="connsiteY1" fmla="*/ 4 h 10022"/>
              <a:gd name="connsiteX2" fmla="*/ 934 w 10000"/>
              <a:gd name="connsiteY2" fmla="*/ 118 h 10022"/>
              <a:gd name="connsiteX3" fmla="*/ 1256 w 10000"/>
              <a:gd name="connsiteY3" fmla="*/ 175 h 10022"/>
              <a:gd name="connsiteX4" fmla="*/ 1523 w 10000"/>
              <a:gd name="connsiteY4" fmla="*/ 258 h 10022"/>
              <a:gd name="connsiteX5" fmla="*/ 1793 w 10000"/>
              <a:gd name="connsiteY5" fmla="*/ 348 h 10022"/>
              <a:gd name="connsiteX6" fmla="*/ 2089 w 10000"/>
              <a:gd name="connsiteY6" fmla="*/ 454 h 10022"/>
              <a:gd name="connsiteX7" fmla="*/ 2379 w 10000"/>
              <a:gd name="connsiteY7" fmla="*/ 560 h 10022"/>
              <a:gd name="connsiteX8" fmla="*/ 2791 w 10000"/>
              <a:gd name="connsiteY8" fmla="*/ 742 h 10022"/>
              <a:gd name="connsiteX9" fmla="*/ 3192 w 10000"/>
              <a:gd name="connsiteY9" fmla="*/ 934 h 10022"/>
              <a:gd name="connsiteX10" fmla="*/ 3639 w 10000"/>
              <a:gd name="connsiteY10" fmla="*/ 1208 h 10022"/>
              <a:gd name="connsiteX11" fmla="*/ 4158 w 10000"/>
              <a:gd name="connsiteY11" fmla="*/ 1541 h 10022"/>
              <a:gd name="connsiteX12" fmla="*/ 4555 w 10000"/>
              <a:gd name="connsiteY12" fmla="*/ 1837 h 10022"/>
              <a:gd name="connsiteX13" fmla="*/ 5092 w 10000"/>
              <a:gd name="connsiteY13" fmla="*/ 2265 h 10022"/>
              <a:gd name="connsiteX14" fmla="*/ 5546 w 10000"/>
              <a:gd name="connsiteY14" fmla="*/ 2713 h 10022"/>
              <a:gd name="connsiteX15" fmla="*/ 5882 w 10000"/>
              <a:gd name="connsiteY15" fmla="*/ 3050 h 10022"/>
              <a:gd name="connsiteX16" fmla="*/ 6165 w 10000"/>
              <a:gd name="connsiteY16" fmla="*/ 3338 h 10022"/>
              <a:gd name="connsiteX17" fmla="*/ 6498 w 10000"/>
              <a:gd name="connsiteY17" fmla="*/ 3758 h 10022"/>
              <a:gd name="connsiteX18" fmla="*/ 6796 w 10000"/>
              <a:gd name="connsiteY18" fmla="*/ 4108 h 10022"/>
              <a:gd name="connsiteX19" fmla="*/ 7299 w 10000"/>
              <a:gd name="connsiteY19" fmla="*/ 4821 h 10022"/>
              <a:gd name="connsiteX20" fmla="*/ 7862 w 10000"/>
              <a:gd name="connsiteY20" fmla="*/ 5668 h 10022"/>
              <a:gd name="connsiteX21" fmla="*/ 8298 w 10000"/>
              <a:gd name="connsiteY21" fmla="*/ 6438 h 10022"/>
              <a:gd name="connsiteX22" fmla="*/ 8926 w 10000"/>
              <a:gd name="connsiteY22" fmla="*/ 7650 h 10022"/>
              <a:gd name="connsiteX23" fmla="*/ 9486 w 10000"/>
              <a:gd name="connsiteY23" fmla="*/ 8858 h 10022"/>
              <a:gd name="connsiteX24" fmla="*/ 10000 w 10000"/>
              <a:gd name="connsiteY24" fmla="*/ 10007 h 10022"/>
              <a:gd name="connsiteX25" fmla="*/ 2 w 10000"/>
              <a:gd name="connsiteY25" fmla="*/ 10022 h 10022"/>
              <a:gd name="connsiteX26" fmla="*/ 0 w 10000"/>
              <a:gd name="connsiteY26" fmla="*/ 12 h 10022"/>
              <a:gd name="connsiteX27" fmla="*/ 234 w 10000"/>
              <a:gd name="connsiteY27" fmla="*/ 7 h 10022"/>
              <a:gd name="connsiteX0" fmla="*/ 234 w 10000"/>
              <a:gd name="connsiteY0" fmla="*/ 0 h 10015"/>
              <a:gd name="connsiteX1" fmla="*/ 600 w 10000"/>
              <a:gd name="connsiteY1" fmla="*/ 60 h 10015"/>
              <a:gd name="connsiteX2" fmla="*/ 934 w 10000"/>
              <a:gd name="connsiteY2" fmla="*/ 111 h 10015"/>
              <a:gd name="connsiteX3" fmla="*/ 1256 w 10000"/>
              <a:gd name="connsiteY3" fmla="*/ 168 h 10015"/>
              <a:gd name="connsiteX4" fmla="*/ 1523 w 10000"/>
              <a:gd name="connsiteY4" fmla="*/ 251 h 10015"/>
              <a:gd name="connsiteX5" fmla="*/ 1793 w 10000"/>
              <a:gd name="connsiteY5" fmla="*/ 341 h 10015"/>
              <a:gd name="connsiteX6" fmla="*/ 2089 w 10000"/>
              <a:gd name="connsiteY6" fmla="*/ 447 h 10015"/>
              <a:gd name="connsiteX7" fmla="*/ 2379 w 10000"/>
              <a:gd name="connsiteY7" fmla="*/ 553 h 10015"/>
              <a:gd name="connsiteX8" fmla="*/ 2791 w 10000"/>
              <a:gd name="connsiteY8" fmla="*/ 735 h 10015"/>
              <a:gd name="connsiteX9" fmla="*/ 3192 w 10000"/>
              <a:gd name="connsiteY9" fmla="*/ 927 h 10015"/>
              <a:gd name="connsiteX10" fmla="*/ 3639 w 10000"/>
              <a:gd name="connsiteY10" fmla="*/ 1201 h 10015"/>
              <a:gd name="connsiteX11" fmla="*/ 4158 w 10000"/>
              <a:gd name="connsiteY11" fmla="*/ 1534 h 10015"/>
              <a:gd name="connsiteX12" fmla="*/ 4555 w 10000"/>
              <a:gd name="connsiteY12" fmla="*/ 1830 h 10015"/>
              <a:gd name="connsiteX13" fmla="*/ 5092 w 10000"/>
              <a:gd name="connsiteY13" fmla="*/ 2258 h 10015"/>
              <a:gd name="connsiteX14" fmla="*/ 5546 w 10000"/>
              <a:gd name="connsiteY14" fmla="*/ 2706 h 10015"/>
              <a:gd name="connsiteX15" fmla="*/ 5882 w 10000"/>
              <a:gd name="connsiteY15" fmla="*/ 3043 h 10015"/>
              <a:gd name="connsiteX16" fmla="*/ 6165 w 10000"/>
              <a:gd name="connsiteY16" fmla="*/ 3331 h 10015"/>
              <a:gd name="connsiteX17" fmla="*/ 6498 w 10000"/>
              <a:gd name="connsiteY17" fmla="*/ 3751 h 10015"/>
              <a:gd name="connsiteX18" fmla="*/ 6796 w 10000"/>
              <a:gd name="connsiteY18" fmla="*/ 4101 h 10015"/>
              <a:gd name="connsiteX19" fmla="*/ 7299 w 10000"/>
              <a:gd name="connsiteY19" fmla="*/ 4814 h 10015"/>
              <a:gd name="connsiteX20" fmla="*/ 7862 w 10000"/>
              <a:gd name="connsiteY20" fmla="*/ 5661 h 10015"/>
              <a:gd name="connsiteX21" fmla="*/ 8298 w 10000"/>
              <a:gd name="connsiteY21" fmla="*/ 6431 h 10015"/>
              <a:gd name="connsiteX22" fmla="*/ 8926 w 10000"/>
              <a:gd name="connsiteY22" fmla="*/ 7643 h 10015"/>
              <a:gd name="connsiteX23" fmla="*/ 9486 w 10000"/>
              <a:gd name="connsiteY23" fmla="*/ 8851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0"/>
              <a:gd name="connsiteY0" fmla="*/ 0 h 10015"/>
              <a:gd name="connsiteX1" fmla="*/ 600 w 10000"/>
              <a:gd name="connsiteY1" fmla="*/ 60 h 10015"/>
              <a:gd name="connsiteX2" fmla="*/ 629 w 10000"/>
              <a:gd name="connsiteY2" fmla="*/ 82 h 10015"/>
              <a:gd name="connsiteX3" fmla="*/ 934 w 10000"/>
              <a:gd name="connsiteY3" fmla="*/ 111 h 10015"/>
              <a:gd name="connsiteX4" fmla="*/ 1256 w 10000"/>
              <a:gd name="connsiteY4" fmla="*/ 168 h 10015"/>
              <a:gd name="connsiteX5" fmla="*/ 1523 w 10000"/>
              <a:gd name="connsiteY5" fmla="*/ 251 h 10015"/>
              <a:gd name="connsiteX6" fmla="*/ 1793 w 10000"/>
              <a:gd name="connsiteY6" fmla="*/ 341 h 10015"/>
              <a:gd name="connsiteX7" fmla="*/ 2089 w 10000"/>
              <a:gd name="connsiteY7" fmla="*/ 447 h 10015"/>
              <a:gd name="connsiteX8" fmla="*/ 2379 w 10000"/>
              <a:gd name="connsiteY8" fmla="*/ 553 h 10015"/>
              <a:gd name="connsiteX9" fmla="*/ 2791 w 10000"/>
              <a:gd name="connsiteY9" fmla="*/ 735 h 10015"/>
              <a:gd name="connsiteX10" fmla="*/ 3192 w 10000"/>
              <a:gd name="connsiteY10" fmla="*/ 927 h 10015"/>
              <a:gd name="connsiteX11" fmla="*/ 3639 w 10000"/>
              <a:gd name="connsiteY11" fmla="*/ 1201 h 10015"/>
              <a:gd name="connsiteX12" fmla="*/ 4158 w 10000"/>
              <a:gd name="connsiteY12" fmla="*/ 1534 h 10015"/>
              <a:gd name="connsiteX13" fmla="*/ 4555 w 10000"/>
              <a:gd name="connsiteY13" fmla="*/ 1830 h 10015"/>
              <a:gd name="connsiteX14" fmla="*/ 5092 w 10000"/>
              <a:gd name="connsiteY14" fmla="*/ 2258 h 10015"/>
              <a:gd name="connsiteX15" fmla="*/ 5546 w 10000"/>
              <a:gd name="connsiteY15" fmla="*/ 2706 h 10015"/>
              <a:gd name="connsiteX16" fmla="*/ 5882 w 10000"/>
              <a:gd name="connsiteY16" fmla="*/ 3043 h 10015"/>
              <a:gd name="connsiteX17" fmla="*/ 6165 w 10000"/>
              <a:gd name="connsiteY17" fmla="*/ 3331 h 10015"/>
              <a:gd name="connsiteX18" fmla="*/ 6498 w 10000"/>
              <a:gd name="connsiteY18" fmla="*/ 3751 h 10015"/>
              <a:gd name="connsiteX19" fmla="*/ 6796 w 10000"/>
              <a:gd name="connsiteY19" fmla="*/ 4101 h 10015"/>
              <a:gd name="connsiteX20" fmla="*/ 7299 w 10000"/>
              <a:gd name="connsiteY20" fmla="*/ 4814 h 10015"/>
              <a:gd name="connsiteX21" fmla="*/ 7862 w 10000"/>
              <a:gd name="connsiteY21" fmla="*/ 5661 h 10015"/>
              <a:gd name="connsiteX22" fmla="*/ 8298 w 10000"/>
              <a:gd name="connsiteY22" fmla="*/ 6431 h 10015"/>
              <a:gd name="connsiteX23" fmla="*/ 8926 w 10000"/>
              <a:gd name="connsiteY23" fmla="*/ 7643 h 10015"/>
              <a:gd name="connsiteX24" fmla="*/ 9486 w 10000"/>
              <a:gd name="connsiteY24" fmla="*/ 8851 h 10015"/>
              <a:gd name="connsiteX25" fmla="*/ 10000 w 10000"/>
              <a:gd name="connsiteY25" fmla="*/ 10000 h 10015"/>
              <a:gd name="connsiteX26" fmla="*/ 2 w 10000"/>
              <a:gd name="connsiteY26" fmla="*/ 10015 h 10015"/>
              <a:gd name="connsiteX27" fmla="*/ 0 w 10000"/>
              <a:gd name="connsiteY27" fmla="*/ 5 h 10015"/>
              <a:gd name="connsiteX28" fmla="*/ 234 w 10000"/>
              <a:gd name="connsiteY28" fmla="*/ 0 h 10015"/>
              <a:gd name="connsiteX0" fmla="*/ 234 w 10000"/>
              <a:gd name="connsiteY0" fmla="*/ 0 h 10015"/>
              <a:gd name="connsiteX1" fmla="*/ 600 w 10000"/>
              <a:gd name="connsiteY1" fmla="*/ 60 h 10015"/>
              <a:gd name="connsiteX2" fmla="*/ 934 w 10000"/>
              <a:gd name="connsiteY2" fmla="*/ 111 h 10015"/>
              <a:gd name="connsiteX3" fmla="*/ 1256 w 10000"/>
              <a:gd name="connsiteY3" fmla="*/ 168 h 10015"/>
              <a:gd name="connsiteX4" fmla="*/ 1523 w 10000"/>
              <a:gd name="connsiteY4" fmla="*/ 251 h 10015"/>
              <a:gd name="connsiteX5" fmla="*/ 1793 w 10000"/>
              <a:gd name="connsiteY5" fmla="*/ 341 h 10015"/>
              <a:gd name="connsiteX6" fmla="*/ 2089 w 10000"/>
              <a:gd name="connsiteY6" fmla="*/ 447 h 10015"/>
              <a:gd name="connsiteX7" fmla="*/ 2379 w 10000"/>
              <a:gd name="connsiteY7" fmla="*/ 553 h 10015"/>
              <a:gd name="connsiteX8" fmla="*/ 2791 w 10000"/>
              <a:gd name="connsiteY8" fmla="*/ 735 h 10015"/>
              <a:gd name="connsiteX9" fmla="*/ 3192 w 10000"/>
              <a:gd name="connsiteY9" fmla="*/ 927 h 10015"/>
              <a:gd name="connsiteX10" fmla="*/ 3639 w 10000"/>
              <a:gd name="connsiteY10" fmla="*/ 1201 h 10015"/>
              <a:gd name="connsiteX11" fmla="*/ 4158 w 10000"/>
              <a:gd name="connsiteY11" fmla="*/ 1534 h 10015"/>
              <a:gd name="connsiteX12" fmla="*/ 4555 w 10000"/>
              <a:gd name="connsiteY12" fmla="*/ 1830 h 10015"/>
              <a:gd name="connsiteX13" fmla="*/ 5092 w 10000"/>
              <a:gd name="connsiteY13" fmla="*/ 2258 h 10015"/>
              <a:gd name="connsiteX14" fmla="*/ 5546 w 10000"/>
              <a:gd name="connsiteY14" fmla="*/ 2706 h 10015"/>
              <a:gd name="connsiteX15" fmla="*/ 5882 w 10000"/>
              <a:gd name="connsiteY15" fmla="*/ 3043 h 10015"/>
              <a:gd name="connsiteX16" fmla="*/ 6165 w 10000"/>
              <a:gd name="connsiteY16" fmla="*/ 3331 h 10015"/>
              <a:gd name="connsiteX17" fmla="*/ 6498 w 10000"/>
              <a:gd name="connsiteY17" fmla="*/ 3751 h 10015"/>
              <a:gd name="connsiteX18" fmla="*/ 6796 w 10000"/>
              <a:gd name="connsiteY18" fmla="*/ 4101 h 10015"/>
              <a:gd name="connsiteX19" fmla="*/ 7299 w 10000"/>
              <a:gd name="connsiteY19" fmla="*/ 4814 h 10015"/>
              <a:gd name="connsiteX20" fmla="*/ 7862 w 10000"/>
              <a:gd name="connsiteY20" fmla="*/ 5661 h 10015"/>
              <a:gd name="connsiteX21" fmla="*/ 8298 w 10000"/>
              <a:gd name="connsiteY21" fmla="*/ 6431 h 10015"/>
              <a:gd name="connsiteX22" fmla="*/ 8926 w 10000"/>
              <a:gd name="connsiteY22" fmla="*/ 7643 h 10015"/>
              <a:gd name="connsiteX23" fmla="*/ 9486 w 10000"/>
              <a:gd name="connsiteY23" fmla="*/ 8851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0"/>
              <a:gd name="connsiteY0" fmla="*/ 0 h 10015"/>
              <a:gd name="connsiteX1" fmla="*/ 586 w 10000"/>
              <a:gd name="connsiteY1" fmla="*/ 60 h 10015"/>
              <a:gd name="connsiteX2" fmla="*/ 934 w 10000"/>
              <a:gd name="connsiteY2" fmla="*/ 111 h 10015"/>
              <a:gd name="connsiteX3" fmla="*/ 1256 w 10000"/>
              <a:gd name="connsiteY3" fmla="*/ 168 h 10015"/>
              <a:gd name="connsiteX4" fmla="*/ 1523 w 10000"/>
              <a:gd name="connsiteY4" fmla="*/ 251 h 10015"/>
              <a:gd name="connsiteX5" fmla="*/ 1793 w 10000"/>
              <a:gd name="connsiteY5" fmla="*/ 341 h 10015"/>
              <a:gd name="connsiteX6" fmla="*/ 2089 w 10000"/>
              <a:gd name="connsiteY6" fmla="*/ 447 h 10015"/>
              <a:gd name="connsiteX7" fmla="*/ 2379 w 10000"/>
              <a:gd name="connsiteY7" fmla="*/ 553 h 10015"/>
              <a:gd name="connsiteX8" fmla="*/ 2791 w 10000"/>
              <a:gd name="connsiteY8" fmla="*/ 735 h 10015"/>
              <a:gd name="connsiteX9" fmla="*/ 3192 w 10000"/>
              <a:gd name="connsiteY9" fmla="*/ 927 h 10015"/>
              <a:gd name="connsiteX10" fmla="*/ 3639 w 10000"/>
              <a:gd name="connsiteY10" fmla="*/ 1201 h 10015"/>
              <a:gd name="connsiteX11" fmla="*/ 4158 w 10000"/>
              <a:gd name="connsiteY11" fmla="*/ 1534 h 10015"/>
              <a:gd name="connsiteX12" fmla="*/ 4555 w 10000"/>
              <a:gd name="connsiteY12" fmla="*/ 1830 h 10015"/>
              <a:gd name="connsiteX13" fmla="*/ 5092 w 10000"/>
              <a:gd name="connsiteY13" fmla="*/ 2258 h 10015"/>
              <a:gd name="connsiteX14" fmla="*/ 5546 w 10000"/>
              <a:gd name="connsiteY14" fmla="*/ 2706 h 10015"/>
              <a:gd name="connsiteX15" fmla="*/ 5882 w 10000"/>
              <a:gd name="connsiteY15" fmla="*/ 3043 h 10015"/>
              <a:gd name="connsiteX16" fmla="*/ 6165 w 10000"/>
              <a:gd name="connsiteY16" fmla="*/ 3331 h 10015"/>
              <a:gd name="connsiteX17" fmla="*/ 6498 w 10000"/>
              <a:gd name="connsiteY17" fmla="*/ 3751 h 10015"/>
              <a:gd name="connsiteX18" fmla="*/ 6796 w 10000"/>
              <a:gd name="connsiteY18" fmla="*/ 4101 h 10015"/>
              <a:gd name="connsiteX19" fmla="*/ 7299 w 10000"/>
              <a:gd name="connsiteY19" fmla="*/ 4814 h 10015"/>
              <a:gd name="connsiteX20" fmla="*/ 7862 w 10000"/>
              <a:gd name="connsiteY20" fmla="*/ 5661 h 10015"/>
              <a:gd name="connsiteX21" fmla="*/ 8298 w 10000"/>
              <a:gd name="connsiteY21" fmla="*/ 6431 h 10015"/>
              <a:gd name="connsiteX22" fmla="*/ 8926 w 10000"/>
              <a:gd name="connsiteY22" fmla="*/ 7643 h 10015"/>
              <a:gd name="connsiteX23" fmla="*/ 9486 w 10000"/>
              <a:gd name="connsiteY23" fmla="*/ 8851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0"/>
              <a:gd name="connsiteY0" fmla="*/ 0 h 10015"/>
              <a:gd name="connsiteX1" fmla="*/ 586 w 10000"/>
              <a:gd name="connsiteY1" fmla="*/ 60 h 10015"/>
              <a:gd name="connsiteX2" fmla="*/ 934 w 10000"/>
              <a:gd name="connsiteY2" fmla="*/ 111 h 10015"/>
              <a:gd name="connsiteX3" fmla="*/ 1256 w 10000"/>
              <a:gd name="connsiteY3" fmla="*/ 168 h 10015"/>
              <a:gd name="connsiteX4" fmla="*/ 1523 w 10000"/>
              <a:gd name="connsiteY4" fmla="*/ 251 h 10015"/>
              <a:gd name="connsiteX5" fmla="*/ 1793 w 10000"/>
              <a:gd name="connsiteY5" fmla="*/ 341 h 10015"/>
              <a:gd name="connsiteX6" fmla="*/ 2089 w 10000"/>
              <a:gd name="connsiteY6" fmla="*/ 447 h 10015"/>
              <a:gd name="connsiteX7" fmla="*/ 2379 w 10000"/>
              <a:gd name="connsiteY7" fmla="*/ 553 h 10015"/>
              <a:gd name="connsiteX8" fmla="*/ 2791 w 10000"/>
              <a:gd name="connsiteY8" fmla="*/ 735 h 10015"/>
              <a:gd name="connsiteX9" fmla="*/ 3192 w 10000"/>
              <a:gd name="connsiteY9" fmla="*/ 927 h 10015"/>
              <a:gd name="connsiteX10" fmla="*/ 3639 w 10000"/>
              <a:gd name="connsiteY10" fmla="*/ 1201 h 10015"/>
              <a:gd name="connsiteX11" fmla="*/ 4158 w 10000"/>
              <a:gd name="connsiteY11" fmla="*/ 1534 h 10015"/>
              <a:gd name="connsiteX12" fmla="*/ 4555 w 10000"/>
              <a:gd name="connsiteY12" fmla="*/ 1830 h 10015"/>
              <a:gd name="connsiteX13" fmla="*/ 5092 w 10000"/>
              <a:gd name="connsiteY13" fmla="*/ 2258 h 10015"/>
              <a:gd name="connsiteX14" fmla="*/ 5546 w 10000"/>
              <a:gd name="connsiteY14" fmla="*/ 2706 h 10015"/>
              <a:gd name="connsiteX15" fmla="*/ 5882 w 10000"/>
              <a:gd name="connsiteY15" fmla="*/ 3043 h 10015"/>
              <a:gd name="connsiteX16" fmla="*/ 6165 w 10000"/>
              <a:gd name="connsiteY16" fmla="*/ 3331 h 10015"/>
              <a:gd name="connsiteX17" fmla="*/ 6498 w 10000"/>
              <a:gd name="connsiteY17" fmla="*/ 3751 h 10015"/>
              <a:gd name="connsiteX18" fmla="*/ 6796 w 10000"/>
              <a:gd name="connsiteY18" fmla="*/ 4101 h 10015"/>
              <a:gd name="connsiteX19" fmla="*/ 7299 w 10000"/>
              <a:gd name="connsiteY19" fmla="*/ 4814 h 10015"/>
              <a:gd name="connsiteX20" fmla="*/ 7862 w 10000"/>
              <a:gd name="connsiteY20" fmla="*/ 5661 h 10015"/>
              <a:gd name="connsiteX21" fmla="*/ 8298 w 10000"/>
              <a:gd name="connsiteY21" fmla="*/ 6431 h 10015"/>
              <a:gd name="connsiteX22" fmla="*/ 8926 w 10000"/>
              <a:gd name="connsiteY22" fmla="*/ 7643 h 10015"/>
              <a:gd name="connsiteX23" fmla="*/ 9486 w 10000"/>
              <a:gd name="connsiteY23" fmla="*/ 8851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29 w 10000"/>
              <a:gd name="connsiteY0" fmla="*/ 26 h 10010"/>
              <a:gd name="connsiteX1" fmla="*/ 586 w 10000"/>
              <a:gd name="connsiteY1" fmla="*/ 55 h 10010"/>
              <a:gd name="connsiteX2" fmla="*/ 934 w 10000"/>
              <a:gd name="connsiteY2" fmla="*/ 106 h 10010"/>
              <a:gd name="connsiteX3" fmla="*/ 1256 w 10000"/>
              <a:gd name="connsiteY3" fmla="*/ 163 h 10010"/>
              <a:gd name="connsiteX4" fmla="*/ 1523 w 10000"/>
              <a:gd name="connsiteY4" fmla="*/ 246 h 10010"/>
              <a:gd name="connsiteX5" fmla="*/ 1793 w 10000"/>
              <a:gd name="connsiteY5" fmla="*/ 336 h 10010"/>
              <a:gd name="connsiteX6" fmla="*/ 2089 w 10000"/>
              <a:gd name="connsiteY6" fmla="*/ 442 h 10010"/>
              <a:gd name="connsiteX7" fmla="*/ 2379 w 10000"/>
              <a:gd name="connsiteY7" fmla="*/ 548 h 10010"/>
              <a:gd name="connsiteX8" fmla="*/ 2791 w 10000"/>
              <a:gd name="connsiteY8" fmla="*/ 730 h 10010"/>
              <a:gd name="connsiteX9" fmla="*/ 3192 w 10000"/>
              <a:gd name="connsiteY9" fmla="*/ 922 h 10010"/>
              <a:gd name="connsiteX10" fmla="*/ 3639 w 10000"/>
              <a:gd name="connsiteY10" fmla="*/ 1196 h 10010"/>
              <a:gd name="connsiteX11" fmla="*/ 4158 w 10000"/>
              <a:gd name="connsiteY11" fmla="*/ 1529 h 10010"/>
              <a:gd name="connsiteX12" fmla="*/ 4555 w 10000"/>
              <a:gd name="connsiteY12" fmla="*/ 1825 h 10010"/>
              <a:gd name="connsiteX13" fmla="*/ 5092 w 10000"/>
              <a:gd name="connsiteY13" fmla="*/ 2253 h 10010"/>
              <a:gd name="connsiteX14" fmla="*/ 5546 w 10000"/>
              <a:gd name="connsiteY14" fmla="*/ 2701 h 10010"/>
              <a:gd name="connsiteX15" fmla="*/ 5882 w 10000"/>
              <a:gd name="connsiteY15" fmla="*/ 3038 h 10010"/>
              <a:gd name="connsiteX16" fmla="*/ 6165 w 10000"/>
              <a:gd name="connsiteY16" fmla="*/ 3326 h 10010"/>
              <a:gd name="connsiteX17" fmla="*/ 6498 w 10000"/>
              <a:gd name="connsiteY17" fmla="*/ 3746 h 10010"/>
              <a:gd name="connsiteX18" fmla="*/ 6796 w 10000"/>
              <a:gd name="connsiteY18" fmla="*/ 4096 h 10010"/>
              <a:gd name="connsiteX19" fmla="*/ 7299 w 10000"/>
              <a:gd name="connsiteY19" fmla="*/ 4809 h 10010"/>
              <a:gd name="connsiteX20" fmla="*/ 7862 w 10000"/>
              <a:gd name="connsiteY20" fmla="*/ 5656 h 10010"/>
              <a:gd name="connsiteX21" fmla="*/ 8298 w 10000"/>
              <a:gd name="connsiteY21" fmla="*/ 6426 h 10010"/>
              <a:gd name="connsiteX22" fmla="*/ 8926 w 10000"/>
              <a:gd name="connsiteY22" fmla="*/ 7638 h 10010"/>
              <a:gd name="connsiteX23" fmla="*/ 9486 w 10000"/>
              <a:gd name="connsiteY23" fmla="*/ 8846 h 10010"/>
              <a:gd name="connsiteX24" fmla="*/ 10000 w 10000"/>
              <a:gd name="connsiteY24" fmla="*/ 9995 h 10010"/>
              <a:gd name="connsiteX25" fmla="*/ 2 w 10000"/>
              <a:gd name="connsiteY25" fmla="*/ 10010 h 10010"/>
              <a:gd name="connsiteX26" fmla="*/ 0 w 10000"/>
              <a:gd name="connsiteY26" fmla="*/ 0 h 10010"/>
              <a:gd name="connsiteX27" fmla="*/ 229 w 10000"/>
              <a:gd name="connsiteY27" fmla="*/ 26 h 1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000" h="10010">
                <a:moveTo>
                  <a:pt x="229" y="26"/>
                </a:moveTo>
                <a:cubicBezTo>
                  <a:pt x="353" y="44"/>
                  <a:pt x="469" y="42"/>
                  <a:pt x="586" y="55"/>
                </a:cubicBezTo>
                <a:cubicBezTo>
                  <a:pt x="703" y="68"/>
                  <a:pt x="818" y="89"/>
                  <a:pt x="934" y="106"/>
                </a:cubicBezTo>
                <a:cubicBezTo>
                  <a:pt x="1046" y="124"/>
                  <a:pt x="1149" y="144"/>
                  <a:pt x="1256" y="163"/>
                </a:cubicBezTo>
                <a:lnTo>
                  <a:pt x="1523" y="246"/>
                </a:lnTo>
                <a:lnTo>
                  <a:pt x="1793" y="336"/>
                </a:lnTo>
                <a:lnTo>
                  <a:pt x="2089" y="442"/>
                </a:lnTo>
                <a:cubicBezTo>
                  <a:pt x="2187" y="477"/>
                  <a:pt x="2262" y="500"/>
                  <a:pt x="2379" y="548"/>
                </a:cubicBezTo>
                <a:cubicBezTo>
                  <a:pt x="2496" y="596"/>
                  <a:pt x="2654" y="669"/>
                  <a:pt x="2791" y="730"/>
                </a:cubicBezTo>
                <a:cubicBezTo>
                  <a:pt x="2927" y="792"/>
                  <a:pt x="3051" y="844"/>
                  <a:pt x="3192" y="922"/>
                </a:cubicBezTo>
                <a:cubicBezTo>
                  <a:pt x="3333" y="1000"/>
                  <a:pt x="3490" y="1105"/>
                  <a:pt x="3639" y="1196"/>
                </a:cubicBezTo>
                <a:cubicBezTo>
                  <a:pt x="3800" y="1297"/>
                  <a:pt x="4005" y="1424"/>
                  <a:pt x="4158" y="1529"/>
                </a:cubicBezTo>
                <a:cubicBezTo>
                  <a:pt x="4311" y="1634"/>
                  <a:pt x="4399" y="1704"/>
                  <a:pt x="4555" y="1825"/>
                </a:cubicBezTo>
                <a:cubicBezTo>
                  <a:pt x="4711" y="1946"/>
                  <a:pt x="4913" y="2110"/>
                  <a:pt x="5092" y="2253"/>
                </a:cubicBezTo>
                <a:cubicBezTo>
                  <a:pt x="5257" y="2399"/>
                  <a:pt x="5395" y="2552"/>
                  <a:pt x="5546" y="2701"/>
                </a:cubicBezTo>
                <a:cubicBezTo>
                  <a:pt x="5678" y="2832"/>
                  <a:pt x="5770" y="2926"/>
                  <a:pt x="5882" y="3038"/>
                </a:cubicBezTo>
                <a:cubicBezTo>
                  <a:pt x="5985" y="3142"/>
                  <a:pt x="6062" y="3208"/>
                  <a:pt x="6165" y="3326"/>
                </a:cubicBezTo>
                <a:cubicBezTo>
                  <a:pt x="6268" y="3444"/>
                  <a:pt x="6387" y="3606"/>
                  <a:pt x="6498" y="3746"/>
                </a:cubicBezTo>
                <a:cubicBezTo>
                  <a:pt x="6603" y="3874"/>
                  <a:pt x="6697" y="3979"/>
                  <a:pt x="6796" y="4096"/>
                </a:cubicBezTo>
                <a:cubicBezTo>
                  <a:pt x="6930" y="4273"/>
                  <a:pt x="7131" y="4571"/>
                  <a:pt x="7299" y="4809"/>
                </a:cubicBezTo>
                <a:cubicBezTo>
                  <a:pt x="7477" y="5069"/>
                  <a:pt x="7696" y="5387"/>
                  <a:pt x="7862" y="5656"/>
                </a:cubicBezTo>
                <a:cubicBezTo>
                  <a:pt x="8028" y="5925"/>
                  <a:pt x="8121" y="6096"/>
                  <a:pt x="8298" y="6426"/>
                </a:cubicBezTo>
                <a:cubicBezTo>
                  <a:pt x="8475" y="6756"/>
                  <a:pt x="8728" y="7235"/>
                  <a:pt x="8926" y="7638"/>
                </a:cubicBezTo>
                <a:cubicBezTo>
                  <a:pt x="9124" y="8041"/>
                  <a:pt x="9299" y="8443"/>
                  <a:pt x="9486" y="8846"/>
                </a:cubicBezTo>
                <a:cubicBezTo>
                  <a:pt x="9665" y="9239"/>
                  <a:pt x="9829" y="9612"/>
                  <a:pt x="10000" y="9995"/>
                </a:cubicBezTo>
                <a:lnTo>
                  <a:pt x="2" y="10010"/>
                </a:lnTo>
                <a:cubicBezTo>
                  <a:pt x="1" y="6673"/>
                  <a:pt x="1" y="3337"/>
                  <a:pt x="0" y="0"/>
                </a:cubicBezTo>
                <a:lnTo>
                  <a:pt x="229" y="26"/>
                </a:lnTo>
                <a:close/>
              </a:path>
            </a:pathLst>
          </a:custGeom>
          <a:solidFill>
            <a:srgbClr val="005EB8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>
              <a:latin typeface="Arial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3074" y="1927348"/>
            <a:ext cx="7772400" cy="1027871"/>
          </a:xfrm>
        </p:spPr>
        <p:txBody>
          <a:bodyPr anchor="t">
            <a:normAutofit/>
          </a:bodyPr>
          <a:lstStyle>
            <a:lvl1pPr algn="l">
              <a:defRPr sz="3200" b="1" cap="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sp>
        <p:nvSpPr>
          <p:cNvPr id="16" name="Forme libre 9"/>
          <p:cNvSpPr>
            <a:spLocks/>
          </p:cNvSpPr>
          <p:nvPr userDrawn="1"/>
        </p:nvSpPr>
        <p:spPr bwMode="auto">
          <a:xfrm rot="10800000">
            <a:off x="4973338" y="2782889"/>
            <a:ext cx="4196189" cy="2378271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944 w 9996"/>
              <a:gd name="connsiteY43" fmla="*/ 9282 h 10000"/>
              <a:gd name="connsiteX44" fmla="*/ 3363 w 9996"/>
              <a:gd name="connsiteY44" fmla="*/ 9466 h 10000"/>
              <a:gd name="connsiteX45" fmla="*/ 2656 w 9996"/>
              <a:gd name="connsiteY45" fmla="*/ 9645 h 10000"/>
              <a:gd name="connsiteX46" fmla="*/ 2282 w 9996"/>
              <a:gd name="connsiteY46" fmla="*/ 9724 h 10000"/>
              <a:gd name="connsiteX47" fmla="*/ 1523 w 9996"/>
              <a:gd name="connsiteY47" fmla="*/ 9852 h 10000"/>
              <a:gd name="connsiteX48" fmla="*/ 1016 w 9996"/>
              <a:gd name="connsiteY48" fmla="*/ 9920 h 10000"/>
              <a:gd name="connsiteX49" fmla="*/ 559 w 9996"/>
              <a:gd name="connsiteY49" fmla="*/ 9972 h 10000"/>
              <a:gd name="connsiteX50" fmla="*/ 183 w 9996"/>
              <a:gd name="connsiteY50" fmla="*/ 10000 h 10000"/>
              <a:gd name="connsiteX51" fmla="*/ 16 w 9996"/>
              <a:gd name="connsiteY51" fmla="*/ 9999 h 10000"/>
              <a:gd name="connsiteX52" fmla="*/ 8 w 9996"/>
              <a:gd name="connsiteY52" fmla="*/ 9201 h 10000"/>
              <a:gd name="connsiteX53" fmla="*/ 8 w 9996"/>
              <a:gd name="connsiteY53" fmla="*/ 8650 h 10000"/>
              <a:gd name="connsiteX54" fmla="*/ 8 w 9996"/>
              <a:gd name="connsiteY54" fmla="*/ 6881 h 10000"/>
              <a:gd name="connsiteX55" fmla="*/ 0 w 9996"/>
              <a:gd name="connsiteY55" fmla="*/ 3 h 10000"/>
              <a:gd name="connsiteX56" fmla="*/ 234 w 9996"/>
              <a:gd name="connsiteY5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273 w 10000"/>
              <a:gd name="connsiteY22" fmla="*/ 4256 h 10000"/>
              <a:gd name="connsiteX23" fmla="*/ 9502 w 10000"/>
              <a:gd name="connsiteY23" fmla="*/ 4494 h 10000"/>
              <a:gd name="connsiteX24" fmla="*/ 9803 w 10000"/>
              <a:gd name="connsiteY24" fmla="*/ 4800 h 10000"/>
              <a:gd name="connsiteX25" fmla="*/ 10000 w 10000"/>
              <a:gd name="connsiteY25" fmla="*/ 4997 h 10000"/>
              <a:gd name="connsiteX26" fmla="*/ 9849 w 10000"/>
              <a:gd name="connsiteY26" fmla="*/ 5173 h 10000"/>
              <a:gd name="connsiteX27" fmla="*/ 9634 w 10000"/>
              <a:gd name="connsiteY27" fmla="*/ 5400 h 10000"/>
              <a:gd name="connsiteX28" fmla="*/ 9428 w 10000"/>
              <a:gd name="connsiteY28" fmla="*/ 5610 h 10000"/>
              <a:gd name="connsiteX29" fmla="*/ 9170 w 10000"/>
              <a:gd name="connsiteY29" fmla="*/ 5866 h 10000"/>
              <a:gd name="connsiteX30" fmla="*/ 8840 w 10000"/>
              <a:gd name="connsiteY30" fmla="*/ 6164 h 10000"/>
              <a:gd name="connsiteX31" fmla="*/ 8671 w 10000"/>
              <a:gd name="connsiteY31" fmla="*/ 6318 h 10000"/>
              <a:gd name="connsiteX32" fmla="*/ 8416 w 10000"/>
              <a:gd name="connsiteY32" fmla="*/ 6540 h 10000"/>
              <a:gd name="connsiteX33" fmla="*/ 8192 w 10000"/>
              <a:gd name="connsiteY33" fmla="*/ 6735 h 10000"/>
              <a:gd name="connsiteX34" fmla="*/ 7942 w 10000"/>
              <a:gd name="connsiteY34" fmla="*/ 6933 h 10000"/>
              <a:gd name="connsiteX35" fmla="*/ 7587 w 10000"/>
              <a:gd name="connsiteY35" fmla="*/ 7208 h 10000"/>
              <a:gd name="connsiteX36" fmla="*/ 7210 w 10000"/>
              <a:gd name="connsiteY36" fmla="*/ 7493 h 10000"/>
              <a:gd name="connsiteX37" fmla="*/ 6833 w 10000"/>
              <a:gd name="connsiteY37" fmla="*/ 7759 h 10000"/>
              <a:gd name="connsiteX38" fmla="*/ 6464 w 10000"/>
              <a:gd name="connsiteY38" fmla="*/ 8005 h 10000"/>
              <a:gd name="connsiteX39" fmla="*/ 5967 w 10000"/>
              <a:gd name="connsiteY39" fmla="*/ 8319 h 10000"/>
              <a:gd name="connsiteX40" fmla="*/ 5537 w 10000"/>
              <a:gd name="connsiteY40" fmla="*/ 8575 h 10000"/>
              <a:gd name="connsiteX41" fmla="*/ 5181 w 10000"/>
              <a:gd name="connsiteY41" fmla="*/ 8761 h 10000"/>
              <a:gd name="connsiteX42" fmla="*/ 4786 w 10000"/>
              <a:gd name="connsiteY42" fmla="*/ 8948 h 10000"/>
              <a:gd name="connsiteX43" fmla="*/ 4370 w 10000"/>
              <a:gd name="connsiteY43" fmla="*/ 9125 h 10000"/>
              <a:gd name="connsiteX44" fmla="*/ 3946 w 10000"/>
              <a:gd name="connsiteY44" fmla="*/ 9282 h 10000"/>
              <a:gd name="connsiteX45" fmla="*/ 3364 w 10000"/>
              <a:gd name="connsiteY45" fmla="*/ 9466 h 10000"/>
              <a:gd name="connsiteX46" fmla="*/ 2657 w 10000"/>
              <a:gd name="connsiteY46" fmla="*/ 9645 h 10000"/>
              <a:gd name="connsiteX47" fmla="*/ 2283 w 10000"/>
              <a:gd name="connsiteY47" fmla="*/ 9724 h 10000"/>
              <a:gd name="connsiteX48" fmla="*/ 1524 w 10000"/>
              <a:gd name="connsiteY48" fmla="*/ 9852 h 10000"/>
              <a:gd name="connsiteX49" fmla="*/ 1016 w 10000"/>
              <a:gd name="connsiteY49" fmla="*/ 9920 h 10000"/>
              <a:gd name="connsiteX50" fmla="*/ 559 w 10000"/>
              <a:gd name="connsiteY50" fmla="*/ 9972 h 10000"/>
              <a:gd name="connsiteX51" fmla="*/ 183 w 10000"/>
              <a:gd name="connsiteY51" fmla="*/ 10000 h 10000"/>
              <a:gd name="connsiteX52" fmla="*/ 16 w 10000"/>
              <a:gd name="connsiteY52" fmla="*/ 9999 h 10000"/>
              <a:gd name="connsiteX53" fmla="*/ 8 w 10000"/>
              <a:gd name="connsiteY53" fmla="*/ 9201 h 10000"/>
              <a:gd name="connsiteX54" fmla="*/ 8 w 10000"/>
              <a:gd name="connsiteY54" fmla="*/ 8650 h 10000"/>
              <a:gd name="connsiteX55" fmla="*/ 8 w 10000"/>
              <a:gd name="connsiteY55" fmla="*/ 6881 h 10000"/>
              <a:gd name="connsiteX56" fmla="*/ 0 w 10000"/>
              <a:gd name="connsiteY56" fmla="*/ 3 h 10000"/>
              <a:gd name="connsiteX57" fmla="*/ 234 w 10000"/>
              <a:gd name="connsiteY5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809 w 10000"/>
              <a:gd name="connsiteY20" fmla="*/ 3826 h 10000"/>
              <a:gd name="connsiteX21" fmla="*/ 9273 w 10000"/>
              <a:gd name="connsiteY21" fmla="*/ 425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849 w 10000"/>
              <a:gd name="connsiteY25" fmla="*/ 5173 h 10000"/>
              <a:gd name="connsiteX26" fmla="*/ 9634 w 10000"/>
              <a:gd name="connsiteY26" fmla="*/ 5400 h 10000"/>
              <a:gd name="connsiteX27" fmla="*/ 9428 w 10000"/>
              <a:gd name="connsiteY27" fmla="*/ 5610 h 10000"/>
              <a:gd name="connsiteX28" fmla="*/ 9170 w 10000"/>
              <a:gd name="connsiteY28" fmla="*/ 5866 h 10000"/>
              <a:gd name="connsiteX29" fmla="*/ 8840 w 10000"/>
              <a:gd name="connsiteY29" fmla="*/ 6164 h 10000"/>
              <a:gd name="connsiteX30" fmla="*/ 8671 w 10000"/>
              <a:gd name="connsiteY30" fmla="*/ 6318 h 10000"/>
              <a:gd name="connsiteX31" fmla="*/ 8416 w 10000"/>
              <a:gd name="connsiteY31" fmla="*/ 6540 h 10000"/>
              <a:gd name="connsiteX32" fmla="*/ 8192 w 10000"/>
              <a:gd name="connsiteY32" fmla="*/ 6735 h 10000"/>
              <a:gd name="connsiteX33" fmla="*/ 7942 w 10000"/>
              <a:gd name="connsiteY33" fmla="*/ 6933 h 10000"/>
              <a:gd name="connsiteX34" fmla="*/ 7587 w 10000"/>
              <a:gd name="connsiteY34" fmla="*/ 7208 h 10000"/>
              <a:gd name="connsiteX35" fmla="*/ 7210 w 10000"/>
              <a:gd name="connsiteY35" fmla="*/ 7493 h 10000"/>
              <a:gd name="connsiteX36" fmla="*/ 6833 w 10000"/>
              <a:gd name="connsiteY36" fmla="*/ 7759 h 10000"/>
              <a:gd name="connsiteX37" fmla="*/ 6464 w 10000"/>
              <a:gd name="connsiteY37" fmla="*/ 8005 h 10000"/>
              <a:gd name="connsiteX38" fmla="*/ 5967 w 10000"/>
              <a:gd name="connsiteY38" fmla="*/ 8319 h 10000"/>
              <a:gd name="connsiteX39" fmla="*/ 5537 w 10000"/>
              <a:gd name="connsiteY39" fmla="*/ 8575 h 10000"/>
              <a:gd name="connsiteX40" fmla="*/ 5181 w 10000"/>
              <a:gd name="connsiteY40" fmla="*/ 8761 h 10000"/>
              <a:gd name="connsiteX41" fmla="*/ 4786 w 10000"/>
              <a:gd name="connsiteY41" fmla="*/ 8948 h 10000"/>
              <a:gd name="connsiteX42" fmla="*/ 4370 w 10000"/>
              <a:gd name="connsiteY42" fmla="*/ 9125 h 10000"/>
              <a:gd name="connsiteX43" fmla="*/ 3946 w 10000"/>
              <a:gd name="connsiteY43" fmla="*/ 9282 h 10000"/>
              <a:gd name="connsiteX44" fmla="*/ 3364 w 10000"/>
              <a:gd name="connsiteY44" fmla="*/ 9466 h 10000"/>
              <a:gd name="connsiteX45" fmla="*/ 2657 w 10000"/>
              <a:gd name="connsiteY45" fmla="*/ 9645 h 10000"/>
              <a:gd name="connsiteX46" fmla="*/ 2283 w 10000"/>
              <a:gd name="connsiteY46" fmla="*/ 9724 h 10000"/>
              <a:gd name="connsiteX47" fmla="*/ 1524 w 10000"/>
              <a:gd name="connsiteY47" fmla="*/ 9852 h 10000"/>
              <a:gd name="connsiteX48" fmla="*/ 1016 w 10000"/>
              <a:gd name="connsiteY48" fmla="*/ 9920 h 10000"/>
              <a:gd name="connsiteX49" fmla="*/ 559 w 10000"/>
              <a:gd name="connsiteY49" fmla="*/ 9972 h 10000"/>
              <a:gd name="connsiteX50" fmla="*/ 183 w 10000"/>
              <a:gd name="connsiteY50" fmla="*/ 10000 h 10000"/>
              <a:gd name="connsiteX51" fmla="*/ 16 w 10000"/>
              <a:gd name="connsiteY51" fmla="*/ 9999 h 10000"/>
              <a:gd name="connsiteX52" fmla="*/ 8 w 10000"/>
              <a:gd name="connsiteY52" fmla="*/ 9201 h 10000"/>
              <a:gd name="connsiteX53" fmla="*/ 8 w 10000"/>
              <a:gd name="connsiteY53" fmla="*/ 8650 h 10000"/>
              <a:gd name="connsiteX54" fmla="*/ 8 w 10000"/>
              <a:gd name="connsiteY54" fmla="*/ 6881 h 10000"/>
              <a:gd name="connsiteX55" fmla="*/ 0 w 10000"/>
              <a:gd name="connsiteY55" fmla="*/ 3 h 10000"/>
              <a:gd name="connsiteX56" fmla="*/ 234 w 10000"/>
              <a:gd name="connsiteY5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8809 w 10000"/>
              <a:gd name="connsiteY19" fmla="*/ 3826 h 10000"/>
              <a:gd name="connsiteX20" fmla="*/ 9273 w 10000"/>
              <a:gd name="connsiteY20" fmla="*/ 4256 h 10000"/>
              <a:gd name="connsiteX21" fmla="*/ 9502 w 10000"/>
              <a:gd name="connsiteY21" fmla="*/ 4494 h 10000"/>
              <a:gd name="connsiteX22" fmla="*/ 9803 w 10000"/>
              <a:gd name="connsiteY22" fmla="*/ 4800 h 10000"/>
              <a:gd name="connsiteX23" fmla="*/ 10000 w 10000"/>
              <a:gd name="connsiteY23" fmla="*/ 4997 h 10000"/>
              <a:gd name="connsiteX24" fmla="*/ 9849 w 10000"/>
              <a:gd name="connsiteY24" fmla="*/ 5173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946 w 10000"/>
              <a:gd name="connsiteY42" fmla="*/ 9282 h 10000"/>
              <a:gd name="connsiteX43" fmla="*/ 3364 w 10000"/>
              <a:gd name="connsiteY43" fmla="*/ 9466 h 10000"/>
              <a:gd name="connsiteX44" fmla="*/ 2657 w 10000"/>
              <a:gd name="connsiteY44" fmla="*/ 9645 h 10000"/>
              <a:gd name="connsiteX45" fmla="*/ 2283 w 10000"/>
              <a:gd name="connsiteY45" fmla="*/ 9724 h 10000"/>
              <a:gd name="connsiteX46" fmla="*/ 1524 w 10000"/>
              <a:gd name="connsiteY46" fmla="*/ 9852 h 10000"/>
              <a:gd name="connsiteX47" fmla="*/ 1016 w 10000"/>
              <a:gd name="connsiteY47" fmla="*/ 9920 h 10000"/>
              <a:gd name="connsiteX48" fmla="*/ 559 w 10000"/>
              <a:gd name="connsiteY48" fmla="*/ 9972 h 10000"/>
              <a:gd name="connsiteX49" fmla="*/ 183 w 10000"/>
              <a:gd name="connsiteY49" fmla="*/ 10000 h 10000"/>
              <a:gd name="connsiteX50" fmla="*/ 16 w 10000"/>
              <a:gd name="connsiteY50" fmla="*/ 9999 h 10000"/>
              <a:gd name="connsiteX51" fmla="*/ 8 w 10000"/>
              <a:gd name="connsiteY51" fmla="*/ 9201 h 10000"/>
              <a:gd name="connsiteX52" fmla="*/ 8 w 10000"/>
              <a:gd name="connsiteY52" fmla="*/ 8650 h 10000"/>
              <a:gd name="connsiteX53" fmla="*/ 8 w 10000"/>
              <a:gd name="connsiteY53" fmla="*/ 6881 h 10000"/>
              <a:gd name="connsiteX54" fmla="*/ 0 w 10000"/>
              <a:gd name="connsiteY54" fmla="*/ 3 h 10000"/>
              <a:gd name="connsiteX55" fmla="*/ 234 w 10000"/>
              <a:gd name="connsiteY55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6440 w 10014"/>
              <a:gd name="connsiteY15" fmla="*/ 1967 h 10000"/>
              <a:gd name="connsiteX16" fmla="*/ 6582 w 10014"/>
              <a:gd name="connsiteY16" fmla="*/ 2067 h 10000"/>
              <a:gd name="connsiteX17" fmla="*/ 7005 w 10014"/>
              <a:gd name="connsiteY17" fmla="*/ 2362 h 10000"/>
              <a:gd name="connsiteX18" fmla="*/ 7469 w 10014"/>
              <a:gd name="connsiteY18" fmla="*/ 2705 h 10000"/>
              <a:gd name="connsiteX19" fmla="*/ 8823 w 10014"/>
              <a:gd name="connsiteY19" fmla="*/ 3826 h 10000"/>
              <a:gd name="connsiteX20" fmla="*/ 9287 w 10014"/>
              <a:gd name="connsiteY20" fmla="*/ 4256 h 10000"/>
              <a:gd name="connsiteX21" fmla="*/ 9516 w 10014"/>
              <a:gd name="connsiteY21" fmla="*/ 4494 h 10000"/>
              <a:gd name="connsiteX22" fmla="*/ 9817 w 10014"/>
              <a:gd name="connsiteY22" fmla="*/ 4800 h 10000"/>
              <a:gd name="connsiteX23" fmla="*/ 10014 w 10014"/>
              <a:gd name="connsiteY23" fmla="*/ 4997 h 10000"/>
              <a:gd name="connsiteX24" fmla="*/ 9863 w 10014"/>
              <a:gd name="connsiteY24" fmla="*/ 5173 h 10000"/>
              <a:gd name="connsiteX25" fmla="*/ 9648 w 10014"/>
              <a:gd name="connsiteY25" fmla="*/ 5400 h 10000"/>
              <a:gd name="connsiteX26" fmla="*/ 9442 w 10014"/>
              <a:gd name="connsiteY26" fmla="*/ 5610 h 10000"/>
              <a:gd name="connsiteX27" fmla="*/ 9184 w 10014"/>
              <a:gd name="connsiteY27" fmla="*/ 5866 h 10000"/>
              <a:gd name="connsiteX28" fmla="*/ 8854 w 10014"/>
              <a:gd name="connsiteY28" fmla="*/ 6164 h 10000"/>
              <a:gd name="connsiteX29" fmla="*/ 8685 w 10014"/>
              <a:gd name="connsiteY29" fmla="*/ 6318 h 10000"/>
              <a:gd name="connsiteX30" fmla="*/ 8430 w 10014"/>
              <a:gd name="connsiteY30" fmla="*/ 6540 h 10000"/>
              <a:gd name="connsiteX31" fmla="*/ 8206 w 10014"/>
              <a:gd name="connsiteY31" fmla="*/ 6735 h 10000"/>
              <a:gd name="connsiteX32" fmla="*/ 7956 w 10014"/>
              <a:gd name="connsiteY32" fmla="*/ 6933 h 10000"/>
              <a:gd name="connsiteX33" fmla="*/ 7601 w 10014"/>
              <a:gd name="connsiteY33" fmla="*/ 7208 h 10000"/>
              <a:gd name="connsiteX34" fmla="*/ 7224 w 10014"/>
              <a:gd name="connsiteY34" fmla="*/ 7493 h 10000"/>
              <a:gd name="connsiteX35" fmla="*/ 6847 w 10014"/>
              <a:gd name="connsiteY35" fmla="*/ 7759 h 10000"/>
              <a:gd name="connsiteX36" fmla="*/ 6478 w 10014"/>
              <a:gd name="connsiteY36" fmla="*/ 8005 h 10000"/>
              <a:gd name="connsiteX37" fmla="*/ 5981 w 10014"/>
              <a:gd name="connsiteY37" fmla="*/ 8319 h 10000"/>
              <a:gd name="connsiteX38" fmla="*/ 5551 w 10014"/>
              <a:gd name="connsiteY38" fmla="*/ 8575 h 10000"/>
              <a:gd name="connsiteX39" fmla="*/ 5195 w 10014"/>
              <a:gd name="connsiteY39" fmla="*/ 8761 h 10000"/>
              <a:gd name="connsiteX40" fmla="*/ 4800 w 10014"/>
              <a:gd name="connsiteY40" fmla="*/ 8948 h 10000"/>
              <a:gd name="connsiteX41" fmla="*/ 4384 w 10014"/>
              <a:gd name="connsiteY41" fmla="*/ 9125 h 10000"/>
              <a:gd name="connsiteX42" fmla="*/ 3960 w 10014"/>
              <a:gd name="connsiteY42" fmla="*/ 9282 h 10000"/>
              <a:gd name="connsiteX43" fmla="*/ 3378 w 10014"/>
              <a:gd name="connsiteY43" fmla="*/ 9466 h 10000"/>
              <a:gd name="connsiteX44" fmla="*/ 2671 w 10014"/>
              <a:gd name="connsiteY44" fmla="*/ 9645 h 10000"/>
              <a:gd name="connsiteX45" fmla="*/ 2297 w 10014"/>
              <a:gd name="connsiteY45" fmla="*/ 9724 h 10000"/>
              <a:gd name="connsiteX46" fmla="*/ 1538 w 10014"/>
              <a:gd name="connsiteY46" fmla="*/ 9852 h 10000"/>
              <a:gd name="connsiteX47" fmla="*/ 1030 w 10014"/>
              <a:gd name="connsiteY47" fmla="*/ 9920 h 10000"/>
              <a:gd name="connsiteX48" fmla="*/ 573 w 10014"/>
              <a:gd name="connsiteY48" fmla="*/ 9972 h 10000"/>
              <a:gd name="connsiteX49" fmla="*/ 197 w 10014"/>
              <a:gd name="connsiteY49" fmla="*/ 10000 h 10000"/>
              <a:gd name="connsiteX50" fmla="*/ 30 w 10014"/>
              <a:gd name="connsiteY50" fmla="*/ 9999 h 10000"/>
              <a:gd name="connsiteX51" fmla="*/ 22 w 10014"/>
              <a:gd name="connsiteY51" fmla="*/ 9201 h 10000"/>
              <a:gd name="connsiteX52" fmla="*/ 22 w 10014"/>
              <a:gd name="connsiteY52" fmla="*/ 8650 h 10000"/>
              <a:gd name="connsiteX53" fmla="*/ 22 w 10014"/>
              <a:gd name="connsiteY53" fmla="*/ 6881 h 10000"/>
              <a:gd name="connsiteX54" fmla="*/ 21 w 10014"/>
              <a:gd name="connsiteY54" fmla="*/ 4264 h 10000"/>
              <a:gd name="connsiteX55" fmla="*/ 14 w 10014"/>
              <a:gd name="connsiteY55" fmla="*/ 3 h 10000"/>
              <a:gd name="connsiteX56" fmla="*/ 248 w 10014"/>
              <a:gd name="connsiteY56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6440 w 10014"/>
              <a:gd name="connsiteY15" fmla="*/ 1967 h 10000"/>
              <a:gd name="connsiteX16" fmla="*/ 6582 w 10014"/>
              <a:gd name="connsiteY16" fmla="*/ 2067 h 10000"/>
              <a:gd name="connsiteX17" fmla="*/ 7005 w 10014"/>
              <a:gd name="connsiteY17" fmla="*/ 2362 h 10000"/>
              <a:gd name="connsiteX18" fmla="*/ 7469 w 10014"/>
              <a:gd name="connsiteY18" fmla="*/ 2705 h 10000"/>
              <a:gd name="connsiteX19" fmla="*/ 9287 w 10014"/>
              <a:gd name="connsiteY19" fmla="*/ 4256 h 10000"/>
              <a:gd name="connsiteX20" fmla="*/ 9516 w 10014"/>
              <a:gd name="connsiteY20" fmla="*/ 4494 h 10000"/>
              <a:gd name="connsiteX21" fmla="*/ 9817 w 10014"/>
              <a:gd name="connsiteY21" fmla="*/ 4800 h 10000"/>
              <a:gd name="connsiteX22" fmla="*/ 10014 w 10014"/>
              <a:gd name="connsiteY22" fmla="*/ 4997 h 10000"/>
              <a:gd name="connsiteX23" fmla="*/ 9863 w 10014"/>
              <a:gd name="connsiteY23" fmla="*/ 5173 h 10000"/>
              <a:gd name="connsiteX24" fmla="*/ 9648 w 10014"/>
              <a:gd name="connsiteY24" fmla="*/ 5400 h 10000"/>
              <a:gd name="connsiteX25" fmla="*/ 9442 w 10014"/>
              <a:gd name="connsiteY25" fmla="*/ 5610 h 10000"/>
              <a:gd name="connsiteX26" fmla="*/ 9184 w 10014"/>
              <a:gd name="connsiteY26" fmla="*/ 5866 h 10000"/>
              <a:gd name="connsiteX27" fmla="*/ 8854 w 10014"/>
              <a:gd name="connsiteY27" fmla="*/ 6164 h 10000"/>
              <a:gd name="connsiteX28" fmla="*/ 8685 w 10014"/>
              <a:gd name="connsiteY28" fmla="*/ 6318 h 10000"/>
              <a:gd name="connsiteX29" fmla="*/ 8430 w 10014"/>
              <a:gd name="connsiteY29" fmla="*/ 6540 h 10000"/>
              <a:gd name="connsiteX30" fmla="*/ 8206 w 10014"/>
              <a:gd name="connsiteY30" fmla="*/ 6735 h 10000"/>
              <a:gd name="connsiteX31" fmla="*/ 7956 w 10014"/>
              <a:gd name="connsiteY31" fmla="*/ 6933 h 10000"/>
              <a:gd name="connsiteX32" fmla="*/ 7601 w 10014"/>
              <a:gd name="connsiteY32" fmla="*/ 7208 h 10000"/>
              <a:gd name="connsiteX33" fmla="*/ 7224 w 10014"/>
              <a:gd name="connsiteY33" fmla="*/ 7493 h 10000"/>
              <a:gd name="connsiteX34" fmla="*/ 6847 w 10014"/>
              <a:gd name="connsiteY34" fmla="*/ 7759 h 10000"/>
              <a:gd name="connsiteX35" fmla="*/ 6478 w 10014"/>
              <a:gd name="connsiteY35" fmla="*/ 8005 h 10000"/>
              <a:gd name="connsiteX36" fmla="*/ 5981 w 10014"/>
              <a:gd name="connsiteY36" fmla="*/ 8319 h 10000"/>
              <a:gd name="connsiteX37" fmla="*/ 5551 w 10014"/>
              <a:gd name="connsiteY37" fmla="*/ 8575 h 10000"/>
              <a:gd name="connsiteX38" fmla="*/ 5195 w 10014"/>
              <a:gd name="connsiteY38" fmla="*/ 8761 h 10000"/>
              <a:gd name="connsiteX39" fmla="*/ 4800 w 10014"/>
              <a:gd name="connsiteY39" fmla="*/ 8948 h 10000"/>
              <a:gd name="connsiteX40" fmla="*/ 4384 w 10014"/>
              <a:gd name="connsiteY40" fmla="*/ 9125 h 10000"/>
              <a:gd name="connsiteX41" fmla="*/ 3960 w 10014"/>
              <a:gd name="connsiteY41" fmla="*/ 9282 h 10000"/>
              <a:gd name="connsiteX42" fmla="*/ 3378 w 10014"/>
              <a:gd name="connsiteY42" fmla="*/ 9466 h 10000"/>
              <a:gd name="connsiteX43" fmla="*/ 2671 w 10014"/>
              <a:gd name="connsiteY43" fmla="*/ 9645 h 10000"/>
              <a:gd name="connsiteX44" fmla="*/ 2297 w 10014"/>
              <a:gd name="connsiteY44" fmla="*/ 9724 h 10000"/>
              <a:gd name="connsiteX45" fmla="*/ 1538 w 10014"/>
              <a:gd name="connsiteY45" fmla="*/ 9852 h 10000"/>
              <a:gd name="connsiteX46" fmla="*/ 1030 w 10014"/>
              <a:gd name="connsiteY46" fmla="*/ 9920 h 10000"/>
              <a:gd name="connsiteX47" fmla="*/ 573 w 10014"/>
              <a:gd name="connsiteY47" fmla="*/ 9972 h 10000"/>
              <a:gd name="connsiteX48" fmla="*/ 197 w 10014"/>
              <a:gd name="connsiteY48" fmla="*/ 10000 h 10000"/>
              <a:gd name="connsiteX49" fmla="*/ 30 w 10014"/>
              <a:gd name="connsiteY49" fmla="*/ 9999 h 10000"/>
              <a:gd name="connsiteX50" fmla="*/ 22 w 10014"/>
              <a:gd name="connsiteY50" fmla="*/ 9201 h 10000"/>
              <a:gd name="connsiteX51" fmla="*/ 22 w 10014"/>
              <a:gd name="connsiteY51" fmla="*/ 8650 h 10000"/>
              <a:gd name="connsiteX52" fmla="*/ 22 w 10014"/>
              <a:gd name="connsiteY52" fmla="*/ 6881 h 10000"/>
              <a:gd name="connsiteX53" fmla="*/ 21 w 10014"/>
              <a:gd name="connsiteY53" fmla="*/ 4264 h 10000"/>
              <a:gd name="connsiteX54" fmla="*/ 14 w 10014"/>
              <a:gd name="connsiteY54" fmla="*/ 3 h 10000"/>
              <a:gd name="connsiteX55" fmla="*/ 248 w 10014"/>
              <a:gd name="connsiteY55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6440 w 10014"/>
              <a:gd name="connsiteY15" fmla="*/ 1967 h 10000"/>
              <a:gd name="connsiteX16" fmla="*/ 6582 w 10014"/>
              <a:gd name="connsiteY16" fmla="*/ 2067 h 10000"/>
              <a:gd name="connsiteX17" fmla="*/ 7005 w 10014"/>
              <a:gd name="connsiteY17" fmla="*/ 2362 h 10000"/>
              <a:gd name="connsiteX18" fmla="*/ 9287 w 10014"/>
              <a:gd name="connsiteY18" fmla="*/ 4256 h 10000"/>
              <a:gd name="connsiteX19" fmla="*/ 9516 w 10014"/>
              <a:gd name="connsiteY19" fmla="*/ 4494 h 10000"/>
              <a:gd name="connsiteX20" fmla="*/ 9817 w 10014"/>
              <a:gd name="connsiteY20" fmla="*/ 4800 h 10000"/>
              <a:gd name="connsiteX21" fmla="*/ 10014 w 10014"/>
              <a:gd name="connsiteY21" fmla="*/ 4997 h 10000"/>
              <a:gd name="connsiteX22" fmla="*/ 9863 w 10014"/>
              <a:gd name="connsiteY22" fmla="*/ 5173 h 10000"/>
              <a:gd name="connsiteX23" fmla="*/ 9648 w 10014"/>
              <a:gd name="connsiteY23" fmla="*/ 5400 h 10000"/>
              <a:gd name="connsiteX24" fmla="*/ 9442 w 10014"/>
              <a:gd name="connsiteY24" fmla="*/ 5610 h 10000"/>
              <a:gd name="connsiteX25" fmla="*/ 9184 w 10014"/>
              <a:gd name="connsiteY25" fmla="*/ 5866 h 10000"/>
              <a:gd name="connsiteX26" fmla="*/ 8854 w 10014"/>
              <a:gd name="connsiteY26" fmla="*/ 6164 h 10000"/>
              <a:gd name="connsiteX27" fmla="*/ 8685 w 10014"/>
              <a:gd name="connsiteY27" fmla="*/ 6318 h 10000"/>
              <a:gd name="connsiteX28" fmla="*/ 8430 w 10014"/>
              <a:gd name="connsiteY28" fmla="*/ 6540 h 10000"/>
              <a:gd name="connsiteX29" fmla="*/ 8206 w 10014"/>
              <a:gd name="connsiteY29" fmla="*/ 6735 h 10000"/>
              <a:gd name="connsiteX30" fmla="*/ 7956 w 10014"/>
              <a:gd name="connsiteY30" fmla="*/ 6933 h 10000"/>
              <a:gd name="connsiteX31" fmla="*/ 7601 w 10014"/>
              <a:gd name="connsiteY31" fmla="*/ 7208 h 10000"/>
              <a:gd name="connsiteX32" fmla="*/ 7224 w 10014"/>
              <a:gd name="connsiteY32" fmla="*/ 7493 h 10000"/>
              <a:gd name="connsiteX33" fmla="*/ 6847 w 10014"/>
              <a:gd name="connsiteY33" fmla="*/ 7759 h 10000"/>
              <a:gd name="connsiteX34" fmla="*/ 6478 w 10014"/>
              <a:gd name="connsiteY34" fmla="*/ 8005 h 10000"/>
              <a:gd name="connsiteX35" fmla="*/ 5981 w 10014"/>
              <a:gd name="connsiteY35" fmla="*/ 8319 h 10000"/>
              <a:gd name="connsiteX36" fmla="*/ 5551 w 10014"/>
              <a:gd name="connsiteY36" fmla="*/ 8575 h 10000"/>
              <a:gd name="connsiteX37" fmla="*/ 5195 w 10014"/>
              <a:gd name="connsiteY37" fmla="*/ 8761 h 10000"/>
              <a:gd name="connsiteX38" fmla="*/ 4800 w 10014"/>
              <a:gd name="connsiteY38" fmla="*/ 8948 h 10000"/>
              <a:gd name="connsiteX39" fmla="*/ 4384 w 10014"/>
              <a:gd name="connsiteY39" fmla="*/ 9125 h 10000"/>
              <a:gd name="connsiteX40" fmla="*/ 3960 w 10014"/>
              <a:gd name="connsiteY40" fmla="*/ 9282 h 10000"/>
              <a:gd name="connsiteX41" fmla="*/ 3378 w 10014"/>
              <a:gd name="connsiteY41" fmla="*/ 9466 h 10000"/>
              <a:gd name="connsiteX42" fmla="*/ 2671 w 10014"/>
              <a:gd name="connsiteY42" fmla="*/ 9645 h 10000"/>
              <a:gd name="connsiteX43" fmla="*/ 2297 w 10014"/>
              <a:gd name="connsiteY43" fmla="*/ 9724 h 10000"/>
              <a:gd name="connsiteX44" fmla="*/ 1538 w 10014"/>
              <a:gd name="connsiteY44" fmla="*/ 9852 h 10000"/>
              <a:gd name="connsiteX45" fmla="*/ 1030 w 10014"/>
              <a:gd name="connsiteY45" fmla="*/ 9920 h 10000"/>
              <a:gd name="connsiteX46" fmla="*/ 573 w 10014"/>
              <a:gd name="connsiteY46" fmla="*/ 9972 h 10000"/>
              <a:gd name="connsiteX47" fmla="*/ 197 w 10014"/>
              <a:gd name="connsiteY47" fmla="*/ 10000 h 10000"/>
              <a:gd name="connsiteX48" fmla="*/ 30 w 10014"/>
              <a:gd name="connsiteY48" fmla="*/ 9999 h 10000"/>
              <a:gd name="connsiteX49" fmla="*/ 22 w 10014"/>
              <a:gd name="connsiteY49" fmla="*/ 9201 h 10000"/>
              <a:gd name="connsiteX50" fmla="*/ 22 w 10014"/>
              <a:gd name="connsiteY50" fmla="*/ 8650 h 10000"/>
              <a:gd name="connsiteX51" fmla="*/ 22 w 10014"/>
              <a:gd name="connsiteY51" fmla="*/ 6881 h 10000"/>
              <a:gd name="connsiteX52" fmla="*/ 21 w 10014"/>
              <a:gd name="connsiteY52" fmla="*/ 4264 h 10000"/>
              <a:gd name="connsiteX53" fmla="*/ 14 w 10014"/>
              <a:gd name="connsiteY53" fmla="*/ 3 h 10000"/>
              <a:gd name="connsiteX54" fmla="*/ 248 w 10014"/>
              <a:gd name="connsiteY54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6440 w 10014"/>
              <a:gd name="connsiteY15" fmla="*/ 1967 h 10000"/>
              <a:gd name="connsiteX16" fmla="*/ 6582 w 10014"/>
              <a:gd name="connsiteY16" fmla="*/ 2067 h 10000"/>
              <a:gd name="connsiteX17" fmla="*/ 9287 w 10014"/>
              <a:gd name="connsiteY17" fmla="*/ 4256 h 10000"/>
              <a:gd name="connsiteX18" fmla="*/ 9516 w 10014"/>
              <a:gd name="connsiteY18" fmla="*/ 4494 h 10000"/>
              <a:gd name="connsiteX19" fmla="*/ 9817 w 10014"/>
              <a:gd name="connsiteY19" fmla="*/ 4800 h 10000"/>
              <a:gd name="connsiteX20" fmla="*/ 10014 w 10014"/>
              <a:gd name="connsiteY20" fmla="*/ 4997 h 10000"/>
              <a:gd name="connsiteX21" fmla="*/ 9863 w 10014"/>
              <a:gd name="connsiteY21" fmla="*/ 5173 h 10000"/>
              <a:gd name="connsiteX22" fmla="*/ 9648 w 10014"/>
              <a:gd name="connsiteY22" fmla="*/ 5400 h 10000"/>
              <a:gd name="connsiteX23" fmla="*/ 9442 w 10014"/>
              <a:gd name="connsiteY23" fmla="*/ 5610 h 10000"/>
              <a:gd name="connsiteX24" fmla="*/ 9184 w 10014"/>
              <a:gd name="connsiteY24" fmla="*/ 5866 h 10000"/>
              <a:gd name="connsiteX25" fmla="*/ 8854 w 10014"/>
              <a:gd name="connsiteY25" fmla="*/ 6164 h 10000"/>
              <a:gd name="connsiteX26" fmla="*/ 8685 w 10014"/>
              <a:gd name="connsiteY26" fmla="*/ 6318 h 10000"/>
              <a:gd name="connsiteX27" fmla="*/ 8430 w 10014"/>
              <a:gd name="connsiteY27" fmla="*/ 6540 h 10000"/>
              <a:gd name="connsiteX28" fmla="*/ 8206 w 10014"/>
              <a:gd name="connsiteY28" fmla="*/ 6735 h 10000"/>
              <a:gd name="connsiteX29" fmla="*/ 7956 w 10014"/>
              <a:gd name="connsiteY29" fmla="*/ 6933 h 10000"/>
              <a:gd name="connsiteX30" fmla="*/ 7601 w 10014"/>
              <a:gd name="connsiteY30" fmla="*/ 7208 h 10000"/>
              <a:gd name="connsiteX31" fmla="*/ 7224 w 10014"/>
              <a:gd name="connsiteY31" fmla="*/ 7493 h 10000"/>
              <a:gd name="connsiteX32" fmla="*/ 6847 w 10014"/>
              <a:gd name="connsiteY32" fmla="*/ 7759 h 10000"/>
              <a:gd name="connsiteX33" fmla="*/ 6478 w 10014"/>
              <a:gd name="connsiteY33" fmla="*/ 8005 h 10000"/>
              <a:gd name="connsiteX34" fmla="*/ 5981 w 10014"/>
              <a:gd name="connsiteY34" fmla="*/ 8319 h 10000"/>
              <a:gd name="connsiteX35" fmla="*/ 5551 w 10014"/>
              <a:gd name="connsiteY35" fmla="*/ 8575 h 10000"/>
              <a:gd name="connsiteX36" fmla="*/ 5195 w 10014"/>
              <a:gd name="connsiteY36" fmla="*/ 8761 h 10000"/>
              <a:gd name="connsiteX37" fmla="*/ 4800 w 10014"/>
              <a:gd name="connsiteY37" fmla="*/ 8948 h 10000"/>
              <a:gd name="connsiteX38" fmla="*/ 4384 w 10014"/>
              <a:gd name="connsiteY38" fmla="*/ 9125 h 10000"/>
              <a:gd name="connsiteX39" fmla="*/ 3960 w 10014"/>
              <a:gd name="connsiteY39" fmla="*/ 9282 h 10000"/>
              <a:gd name="connsiteX40" fmla="*/ 3378 w 10014"/>
              <a:gd name="connsiteY40" fmla="*/ 9466 h 10000"/>
              <a:gd name="connsiteX41" fmla="*/ 2671 w 10014"/>
              <a:gd name="connsiteY41" fmla="*/ 9645 h 10000"/>
              <a:gd name="connsiteX42" fmla="*/ 2297 w 10014"/>
              <a:gd name="connsiteY42" fmla="*/ 9724 h 10000"/>
              <a:gd name="connsiteX43" fmla="*/ 1538 w 10014"/>
              <a:gd name="connsiteY43" fmla="*/ 9852 h 10000"/>
              <a:gd name="connsiteX44" fmla="*/ 1030 w 10014"/>
              <a:gd name="connsiteY44" fmla="*/ 9920 h 10000"/>
              <a:gd name="connsiteX45" fmla="*/ 573 w 10014"/>
              <a:gd name="connsiteY45" fmla="*/ 9972 h 10000"/>
              <a:gd name="connsiteX46" fmla="*/ 197 w 10014"/>
              <a:gd name="connsiteY46" fmla="*/ 10000 h 10000"/>
              <a:gd name="connsiteX47" fmla="*/ 30 w 10014"/>
              <a:gd name="connsiteY47" fmla="*/ 9999 h 10000"/>
              <a:gd name="connsiteX48" fmla="*/ 22 w 10014"/>
              <a:gd name="connsiteY48" fmla="*/ 9201 h 10000"/>
              <a:gd name="connsiteX49" fmla="*/ 22 w 10014"/>
              <a:gd name="connsiteY49" fmla="*/ 8650 h 10000"/>
              <a:gd name="connsiteX50" fmla="*/ 22 w 10014"/>
              <a:gd name="connsiteY50" fmla="*/ 6881 h 10000"/>
              <a:gd name="connsiteX51" fmla="*/ 21 w 10014"/>
              <a:gd name="connsiteY51" fmla="*/ 4264 h 10000"/>
              <a:gd name="connsiteX52" fmla="*/ 14 w 10014"/>
              <a:gd name="connsiteY52" fmla="*/ 3 h 10000"/>
              <a:gd name="connsiteX53" fmla="*/ 248 w 10014"/>
              <a:gd name="connsiteY53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6440 w 10014"/>
              <a:gd name="connsiteY15" fmla="*/ 1967 h 10000"/>
              <a:gd name="connsiteX16" fmla="*/ 9287 w 10014"/>
              <a:gd name="connsiteY16" fmla="*/ 4256 h 10000"/>
              <a:gd name="connsiteX17" fmla="*/ 9516 w 10014"/>
              <a:gd name="connsiteY17" fmla="*/ 4494 h 10000"/>
              <a:gd name="connsiteX18" fmla="*/ 9817 w 10014"/>
              <a:gd name="connsiteY18" fmla="*/ 4800 h 10000"/>
              <a:gd name="connsiteX19" fmla="*/ 10014 w 10014"/>
              <a:gd name="connsiteY19" fmla="*/ 4997 h 10000"/>
              <a:gd name="connsiteX20" fmla="*/ 9863 w 10014"/>
              <a:gd name="connsiteY20" fmla="*/ 5173 h 10000"/>
              <a:gd name="connsiteX21" fmla="*/ 9648 w 10014"/>
              <a:gd name="connsiteY21" fmla="*/ 5400 h 10000"/>
              <a:gd name="connsiteX22" fmla="*/ 9442 w 10014"/>
              <a:gd name="connsiteY22" fmla="*/ 5610 h 10000"/>
              <a:gd name="connsiteX23" fmla="*/ 9184 w 10014"/>
              <a:gd name="connsiteY23" fmla="*/ 5866 h 10000"/>
              <a:gd name="connsiteX24" fmla="*/ 8854 w 10014"/>
              <a:gd name="connsiteY24" fmla="*/ 6164 h 10000"/>
              <a:gd name="connsiteX25" fmla="*/ 8685 w 10014"/>
              <a:gd name="connsiteY25" fmla="*/ 6318 h 10000"/>
              <a:gd name="connsiteX26" fmla="*/ 8430 w 10014"/>
              <a:gd name="connsiteY26" fmla="*/ 6540 h 10000"/>
              <a:gd name="connsiteX27" fmla="*/ 8206 w 10014"/>
              <a:gd name="connsiteY27" fmla="*/ 6735 h 10000"/>
              <a:gd name="connsiteX28" fmla="*/ 7956 w 10014"/>
              <a:gd name="connsiteY28" fmla="*/ 6933 h 10000"/>
              <a:gd name="connsiteX29" fmla="*/ 7601 w 10014"/>
              <a:gd name="connsiteY29" fmla="*/ 7208 h 10000"/>
              <a:gd name="connsiteX30" fmla="*/ 7224 w 10014"/>
              <a:gd name="connsiteY30" fmla="*/ 7493 h 10000"/>
              <a:gd name="connsiteX31" fmla="*/ 6847 w 10014"/>
              <a:gd name="connsiteY31" fmla="*/ 7759 h 10000"/>
              <a:gd name="connsiteX32" fmla="*/ 6478 w 10014"/>
              <a:gd name="connsiteY32" fmla="*/ 8005 h 10000"/>
              <a:gd name="connsiteX33" fmla="*/ 5981 w 10014"/>
              <a:gd name="connsiteY33" fmla="*/ 8319 h 10000"/>
              <a:gd name="connsiteX34" fmla="*/ 5551 w 10014"/>
              <a:gd name="connsiteY34" fmla="*/ 8575 h 10000"/>
              <a:gd name="connsiteX35" fmla="*/ 5195 w 10014"/>
              <a:gd name="connsiteY35" fmla="*/ 8761 h 10000"/>
              <a:gd name="connsiteX36" fmla="*/ 4800 w 10014"/>
              <a:gd name="connsiteY36" fmla="*/ 8948 h 10000"/>
              <a:gd name="connsiteX37" fmla="*/ 4384 w 10014"/>
              <a:gd name="connsiteY37" fmla="*/ 9125 h 10000"/>
              <a:gd name="connsiteX38" fmla="*/ 3960 w 10014"/>
              <a:gd name="connsiteY38" fmla="*/ 9282 h 10000"/>
              <a:gd name="connsiteX39" fmla="*/ 3378 w 10014"/>
              <a:gd name="connsiteY39" fmla="*/ 9466 h 10000"/>
              <a:gd name="connsiteX40" fmla="*/ 2671 w 10014"/>
              <a:gd name="connsiteY40" fmla="*/ 9645 h 10000"/>
              <a:gd name="connsiteX41" fmla="*/ 2297 w 10014"/>
              <a:gd name="connsiteY41" fmla="*/ 9724 h 10000"/>
              <a:gd name="connsiteX42" fmla="*/ 1538 w 10014"/>
              <a:gd name="connsiteY42" fmla="*/ 9852 h 10000"/>
              <a:gd name="connsiteX43" fmla="*/ 1030 w 10014"/>
              <a:gd name="connsiteY43" fmla="*/ 9920 h 10000"/>
              <a:gd name="connsiteX44" fmla="*/ 573 w 10014"/>
              <a:gd name="connsiteY44" fmla="*/ 9972 h 10000"/>
              <a:gd name="connsiteX45" fmla="*/ 197 w 10014"/>
              <a:gd name="connsiteY45" fmla="*/ 10000 h 10000"/>
              <a:gd name="connsiteX46" fmla="*/ 30 w 10014"/>
              <a:gd name="connsiteY46" fmla="*/ 9999 h 10000"/>
              <a:gd name="connsiteX47" fmla="*/ 22 w 10014"/>
              <a:gd name="connsiteY47" fmla="*/ 9201 h 10000"/>
              <a:gd name="connsiteX48" fmla="*/ 22 w 10014"/>
              <a:gd name="connsiteY48" fmla="*/ 8650 h 10000"/>
              <a:gd name="connsiteX49" fmla="*/ 22 w 10014"/>
              <a:gd name="connsiteY49" fmla="*/ 6881 h 10000"/>
              <a:gd name="connsiteX50" fmla="*/ 21 w 10014"/>
              <a:gd name="connsiteY50" fmla="*/ 4264 h 10000"/>
              <a:gd name="connsiteX51" fmla="*/ 14 w 10014"/>
              <a:gd name="connsiteY51" fmla="*/ 3 h 10000"/>
              <a:gd name="connsiteX52" fmla="*/ 248 w 10014"/>
              <a:gd name="connsiteY52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9287 w 10014"/>
              <a:gd name="connsiteY15" fmla="*/ 4256 h 10000"/>
              <a:gd name="connsiteX16" fmla="*/ 9516 w 10014"/>
              <a:gd name="connsiteY16" fmla="*/ 4494 h 10000"/>
              <a:gd name="connsiteX17" fmla="*/ 9817 w 10014"/>
              <a:gd name="connsiteY17" fmla="*/ 4800 h 10000"/>
              <a:gd name="connsiteX18" fmla="*/ 10014 w 10014"/>
              <a:gd name="connsiteY18" fmla="*/ 4997 h 10000"/>
              <a:gd name="connsiteX19" fmla="*/ 9863 w 10014"/>
              <a:gd name="connsiteY19" fmla="*/ 5173 h 10000"/>
              <a:gd name="connsiteX20" fmla="*/ 9648 w 10014"/>
              <a:gd name="connsiteY20" fmla="*/ 5400 h 10000"/>
              <a:gd name="connsiteX21" fmla="*/ 9442 w 10014"/>
              <a:gd name="connsiteY21" fmla="*/ 5610 h 10000"/>
              <a:gd name="connsiteX22" fmla="*/ 9184 w 10014"/>
              <a:gd name="connsiteY22" fmla="*/ 5866 h 10000"/>
              <a:gd name="connsiteX23" fmla="*/ 8854 w 10014"/>
              <a:gd name="connsiteY23" fmla="*/ 6164 h 10000"/>
              <a:gd name="connsiteX24" fmla="*/ 8685 w 10014"/>
              <a:gd name="connsiteY24" fmla="*/ 6318 h 10000"/>
              <a:gd name="connsiteX25" fmla="*/ 8430 w 10014"/>
              <a:gd name="connsiteY25" fmla="*/ 6540 h 10000"/>
              <a:gd name="connsiteX26" fmla="*/ 8206 w 10014"/>
              <a:gd name="connsiteY26" fmla="*/ 6735 h 10000"/>
              <a:gd name="connsiteX27" fmla="*/ 7956 w 10014"/>
              <a:gd name="connsiteY27" fmla="*/ 6933 h 10000"/>
              <a:gd name="connsiteX28" fmla="*/ 7601 w 10014"/>
              <a:gd name="connsiteY28" fmla="*/ 7208 h 10000"/>
              <a:gd name="connsiteX29" fmla="*/ 7224 w 10014"/>
              <a:gd name="connsiteY29" fmla="*/ 7493 h 10000"/>
              <a:gd name="connsiteX30" fmla="*/ 6847 w 10014"/>
              <a:gd name="connsiteY30" fmla="*/ 7759 h 10000"/>
              <a:gd name="connsiteX31" fmla="*/ 6478 w 10014"/>
              <a:gd name="connsiteY31" fmla="*/ 8005 h 10000"/>
              <a:gd name="connsiteX32" fmla="*/ 5981 w 10014"/>
              <a:gd name="connsiteY32" fmla="*/ 8319 h 10000"/>
              <a:gd name="connsiteX33" fmla="*/ 5551 w 10014"/>
              <a:gd name="connsiteY33" fmla="*/ 8575 h 10000"/>
              <a:gd name="connsiteX34" fmla="*/ 5195 w 10014"/>
              <a:gd name="connsiteY34" fmla="*/ 8761 h 10000"/>
              <a:gd name="connsiteX35" fmla="*/ 4800 w 10014"/>
              <a:gd name="connsiteY35" fmla="*/ 8948 h 10000"/>
              <a:gd name="connsiteX36" fmla="*/ 4384 w 10014"/>
              <a:gd name="connsiteY36" fmla="*/ 9125 h 10000"/>
              <a:gd name="connsiteX37" fmla="*/ 3960 w 10014"/>
              <a:gd name="connsiteY37" fmla="*/ 9282 h 10000"/>
              <a:gd name="connsiteX38" fmla="*/ 3378 w 10014"/>
              <a:gd name="connsiteY38" fmla="*/ 9466 h 10000"/>
              <a:gd name="connsiteX39" fmla="*/ 2671 w 10014"/>
              <a:gd name="connsiteY39" fmla="*/ 9645 h 10000"/>
              <a:gd name="connsiteX40" fmla="*/ 2297 w 10014"/>
              <a:gd name="connsiteY40" fmla="*/ 9724 h 10000"/>
              <a:gd name="connsiteX41" fmla="*/ 1538 w 10014"/>
              <a:gd name="connsiteY41" fmla="*/ 9852 h 10000"/>
              <a:gd name="connsiteX42" fmla="*/ 1030 w 10014"/>
              <a:gd name="connsiteY42" fmla="*/ 9920 h 10000"/>
              <a:gd name="connsiteX43" fmla="*/ 573 w 10014"/>
              <a:gd name="connsiteY43" fmla="*/ 9972 h 10000"/>
              <a:gd name="connsiteX44" fmla="*/ 197 w 10014"/>
              <a:gd name="connsiteY44" fmla="*/ 10000 h 10000"/>
              <a:gd name="connsiteX45" fmla="*/ 30 w 10014"/>
              <a:gd name="connsiteY45" fmla="*/ 9999 h 10000"/>
              <a:gd name="connsiteX46" fmla="*/ 22 w 10014"/>
              <a:gd name="connsiteY46" fmla="*/ 9201 h 10000"/>
              <a:gd name="connsiteX47" fmla="*/ 22 w 10014"/>
              <a:gd name="connsiteY47" fmla="*/ 8650 h 10000"/>
              <a:gd name="connsiteX48" fmla="*/ 22 w 10014"/>
              <a:gd name="connsiteY48" fmla="*/ 6881 h 10000"/>
              <a:gd name="connsiteX49" fmla="*/ 21 w 10014"/>
              <a:gd name="connsiteY49" fmla="*/ 4264 h 10000"/>
              <a:gd name="connsiteX50" fmla="*/ 14 w 10014"/>
              <a:gd name="connsiteY50" fmla="*/ 3 h 10000"/>
              <a:gd name="connsiteX51" fmla="*/ 248 w 10014"/>
              <a:gd name="connsiteY51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9287 w 10014"/>
              <a:gd name="connsiteY14" fmla="*/ 4256 h 10000"/>
              <a:gd name="connsiteX15" fmla="*/ 9516 w 10014"/>
              <a:gd name="connsiteY15" fmla="*/ 4494 h 10000"/>
              <a:gd name="connsiteX16" fmla="*/ 9817 w 10014"/>
              <a:gd name="connsiteY16" fmla="*/ 4800 h 10000"/>
              <a:gd name="connsiteX17" fmla="*/ 10014 w 10014"/>
              <a:gd name="connsiteY17" fmla="*/ 4997 h 10000"/>
              <a:gd name="connsiteX18" fmla="*/ 9863 w 10014"/>
              <a:gd name="connsiteY18" fmla="*/ 5173 h 10000"/>
              <a:gd name="connsiteX19" fmla="*/ 9648 w 10014"/>
              <a:gd name="connsiteY19" fmla="*/ 5400 h 10000"/>
              <a:gd name="connsiteX20" fmla="*/ 9442 w 10014"/>
              <a:gd name="connsiteY20" fmla="*/ 5610 h 10000"/>
              <a:gd name="connsiteX21" fmla="*/ 9184 w 10014"/>
              <a:gd name="connsiteY21" fmla="*/ 5866 h 10000"/>
              <a:gd name="connsiteX22" fmla="*/ 8854 w 10014"/>
              <a:gd name="connsiteY22" fmla="*/ 6164 h 10000"/>
              <a:gd name="connsiteX23" fmla="*/ 8685 w 10014"/>
              <a:gd name="connsiteY23" fmla="*/ 6318 h 10000"/>
              <a:gd name="connsiteX24" fmla="*/ 8430 w 10014"/>
              <a:gd name="connsiteY24" fmla="*/ 6540 h 10000"/>
              <a:gd name="connsiteX25" fmla="*/ 8206 w 10014"/>
              <a:gd name="connsiteY25" fmla="*/ 6735 h 10000"/>
              <a:gd name="connsiteX26" fmla="*/ 7956 w 10014"/>
              <a:gd name="connsiteY26" fmla="*/ 6933 h 10000"/>
              <a:gd name="connsiteX27" fmla="*/ 7601 w 10014"/>
              <a:gd name="connsiteY27" fmla="*/ 7208 h 10000"/>
              <a:gd name="connsiteX28" fmla="*/ 7224 w 10014"/>
              <a:gd name="connsiteY28" fmla="*/ 7493 h 10000"/>
              <a:gd name="connsiteX29" fmla="*/ 6847 w 10014"/>
              <a:gd name="connsiteY29" fmla="*/ 7759 h 10000"/>
              <a:gd name="connsiteX30" fmla="*/ 6478 w 10014"/>
              <a:gd name="connsiteY30" fmla="*/ 8005 h 10000"/>
              <a:gd name="connsiteX31" fmla="*/ 5981 w 10014"/>
              <a:gd name="connsiteY31" fmla="*/ 8319 h 10000"/>
              <a:gd name="connsiteX32" fmla="*/ 5551 w 10014"/>
              <a:gd name="connsiteY32" fmla="*/ 8575 h 10000"/>
              <a:gd name="connsiteX33" fmla="*/ 5195 w 10014"/>
              <a:gd name="connsiteY33" fmla="*/ 8761 h 10000"/>
              <a:gd name="connsiteX34" fmla="*/ 4800 w 10014"/>
              <a:gd name="connsiteY34" fmla="*/ 8948 h 10000"/>
              <a:gd name="connsiteX35" fmla="*/ 4384 w 10014"/>
              <a:gd name="connsiteY35" fmla="*/ 9125 h 10000"/>
              <a:gd name="connsiteX36" fmla="*/ 3960 w 10014"/>
              <a:gd name="connsiteY36" fmla="*/ 9282 h 10000"/>
              <a:gd name="connsiteX37" fmla="*/ 3378 w 10014"/>
              <a:gd name="connsiteY37" fmla="*/ 9466 h 10000"/>
              <a:gd name="connsiteX38" fmla="*/ 2671 w 10014"/>
              <a:gd name="connsiteY38" fmla="*/ 9645 h 10000"/>
              <a:gd name="connsiteX39" fmla="*/ 2297 w 10014"/>
              <a:gd name="connsiteY39" fmla="*/ 9724 h 10000"/>
              <a:gd name="connsiteX40" fmla="*/ 1538 w 10014"/>
              <a:gd name="connsiteY40" fmla="*/ 9852 h 10000"/>
              <a:gd name="connsiteX41" fmla="*/ 1030 w 10014"/>
              <a:gd name="connsiteY41" fmla="*/ 9920 h 10000"/>
              <a:gd name="connsiteX42" fmla="*/ 573 w 10014"/>
              <a:gd name="connsiteY42" fmla="*/ 9972 h 10000"/>
              <a:gd name="connsiteX43" fmla="*/ 197 w 10014"/>
              <a:gd name="connsiteY43" fmla="*/ 10000 h 10000"/>
              <a:gd name="connsiteX44" fmla="*/ 30 w 10014"/>
              <a:gd name="connsiteY44" fmla="*/ 9999 h 10000"/>
              <a:gd name="connsiteX45" fmla="*/ 22 w 10014"/>
              <a:gd name="connsiteY45" fmla="*/ 9201 h 10000"/>
              <a:gd name="connsiteX46" fmla="*/ 22 w 10014"/>
              <a:gd name="connsiteY46" fmla="*/ 8650 h 10000"/>
              <a:gd name="connsiteX47" fmla="*/ 22 w 10014"/>
              <a:gd name="connsiteY47" fmla="*/ 6881 h 10000"/>
              <a:gd name="connsiteX48" fmla="*/ 21 w 10014"/>
              <a:gd name="connsiteY48" fmla="*/ 4264 h 10000"/>
              <a:gd name="connsiteX49" fmla="*/ 14 w 10014"/>
              <a:gd name="connsiteY49" fmla="*/ 3 h 10000"/>
              <a:gd name="connsiteX50" fmla="*/ 248 w 10014"/>
              <a:gd name="connsiteY50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9287 w 10014"/>
              <a:gd name="connsiteY14" fmla="*/ 4256 h 10000"/>
              <a:gd name="connsiteX15" fmla="*/ 9516 w 10014"/>
              <a:gd name="connsiteY15" fmla="*/ 4494 h 10000"/>
              <a:gd name="connsiteX16" fmla="*/ 9817 w 10014"/>
              <a:gd name="connsiteY16" fmla="*/ 4800 h 10000"/>
              <a:gd name="connsiteX17" fmla="*/ 10014 w 10014"/>
              <a:gd name="connsiteY17" fmla="*/ 4997 h 10000"/>
              <a:gd name="connsiteX18" fmla="*/ 9863 w 10014"/>
              <a:gd name="connsiteY18" fmla="*/ 5173 h 10000"/>
              <a:gd name="connsiteX19" fmla="*/ 9648 w 10014"/>
              <a:gd name="connsiteY19" fmla="*/ 5400 h 10000"/>
              <a:gd name="connsiteX20" fmla="*/ 9442 w 10014"/>
              <a:gd name="connsiteY20" fmla="*/ 5610 h 10000"/>
              <a:gd name="connsiteX21" fmla="*/ 9184 w 10014"/>
              <a:gd name="connsiteY21" fmla="*/ 5866 h 10000"/>
              <a:gd name="connsiteX22" fmla="*/ 8854 w 10014"/>
              <a:gd name="connsiteY22" fmla="*/ 6164 h 10000"/>
              <a:gd name="connsiteX23" fmla="*/ 8685 w 10014"/>
              <a:gd name="connsiteY23" fmla="*/ 6318 h 10000"/>
              <a:gd name="connsiteX24" fmla="*/ 8430 w 10014"/>
              <a:gd name="connsiteY24" fmla="*/ 6540 h 10000"/>
              <a:gd name="connsiteX25" fmla="*/ 8206 w 10014"/>
              <a:gd name="connsiteY25" fmla="*/ 6735 h 10000"/>
              <a:gd name="connsiteX26" fmla="*/ 7956 w 10014"/>
              <a:gd name="connsiteY26" fmla="*/ 6933 h 10000"/>
              <a:gd name="connsiteX27" fmla="*/ 7601 w 10014"/>
              <a:gd name="connsiteY27" fmla="*/ 7208 h 10000"/>
              <a:gd name="connsiteX28" fmla="*/ 7224 w 10014"/>
              <a:gd name="connsiteY28" fmla="*/ 7493 h 10000"/>
              <a:gd name="connsiteX29" fmla="*/ 6847 w 10014"/>
              <a:gd name="connsiteY29" fmla="*/ 7759 h 10000"/>
              <a:gd name="connsiteX30" fmla="*/ 6478 w 10014"/>
              <a:gd name="connsiteY30" fmla="*/ 8005 h 10000"/>
              <a:gd name="connsiteX31" fmla="*/ 5981 w 10014"/>
              <a:gd name="connsiteY31" fmla="*/ 8319 h 10000"/>
              <a:gd name="connsiteX32" fmla="*/ 5551 w 10014"/>
              <a:gd name="connsiteY32" fmla="*/ 8575 h 10000"/>
              <a:gd name="connsiteX33" fmla="*/ 5195 w 10014"/>
              <a:gd name="connsiteY33" fmla="*/ 8761 h 10000"/>
              <a:gd name="connsiteX34" fmla="*/ 4800 w 10014"/>
              <a:gd name="connsiteY34" fmla="*/ 8948 h 10000"/>
              <a:gd name="connsiteX35" fmla="*/ 4384 w 10014"/>
              <a:gd name="connsiteY35" fmla="*/ 9125 h 10000"/>
              <a:gd name="connsiteX36" fmla="*/ 3960 w 10014"/>
              <a:gd name="connsiteY36" fmla="*/ 9282 h 10000"/>
              <a:gd name="connsiteX37" fmla="*/ 3378 w 10014"/>
              <a:gd name="connsiteY37" fmla="*/ 9466 h 10000"/>
              <a:gd name="connsiteX38" fmla="*/ 2671 w 10014"/>
              <a:gd name="connsiteY38" fmla="*/ 9645 h 10000"/>
              <a:gd name="connsiteX39" fmla="*/ 2297 w 10014"/>
              <a:gd name="connsiteY39" fmla="*/ 9724 h 10000"/>
              <a:gd name="connsiteX40" fmla="*/ 1538 w 10014"/>
              <a:gd name="connsiteY40" fmla="*/ 9852 h 10000"/>
              <a:gd name="connsiteX41" fmla="*/ 1030 w 10014"/>
              <a:gd name="connsiteY41" fmla="*/ 9920 h 10000"/>
              <a:gd name="connsiteX42" fmla="*/ 573 w 10014"/>
              <a:gd name="connsiteY42" fmla="*/ 9972 h 10000"/>
              <a:gd name="connsiteX43" fmla="*/ 197 w 10014"/>
              <a:gd name="connsiteY43" fmla="*/ 10000 h 10000"/>
              <a:gd name="connsiteX44" fmla="*/ 30 w 10014"/>
              <a:gd name="connsiteY44" fmla="*/ 9999 h 10000"/>
              <a:gd name="connsiteX45" fmla="*/ 22 w 10014"/>
              <a:gd name="connsiteY45" fmla="*/ 9201 h 10000"/>
              <a:gd name="connsiteX46" fmla="*/ 22 w 10014"/>
              <a:gd name="connsiteY46" fmla="*/ 8650 h 10000"/>
              <a:gd name="connsiteX47" fmla="*/ 22 w 10014"/>
              <a:gd name="connsiteY47" fmla="*/ 6881 h 10000"/>
              <a:gd name="connsiteX48" fmla="*/ 21 w 10014"/>
              <a:gd name="connsiteY48" fmla="*/ 4264 h 10000"/>
              <a:gd name="connsiteX49" fmla="*/ 14 w 10014"/>
              <a:gd name="connsiteY49" fmla="*/ 3 h 10000"/>
              <a:gd name="connsiteX50" fmla="*/ 248 w 10014"/>
              <a:gd name="connsiteY50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9287 w 10014"/>
              <a:gd name="connsiteY13" fmla="*/ 4256 h 10000"/>
              <a:gd name="connsiteX14" fmla="*/ 9516 w 10014"/>
              <a:gd name="connsiteY14" fmla="*/ 4494 h 10000"/>
              <a:gd name="connsiteX15" fmla="*/ 9817 w 10014"/>
              <a:gd name="connsiteY15" fmla="*/ 4800 h 10000"/>
              <a:gd name="connsiteX16" fmla="*/ 10014 w 10014"/>
              <a:gd name="connsiteY16" fmla="*/ 4997 h 10000"/>
              <a:gd name="connsiteX17" fmla="*/ 9863 w 10014"/>
              <a:gd name="connsiteY17" fmla="*/ 5173 h 10000"/>
              <a:gd name="connsiteX18" fmla="*/ 9648 w 10014"/>
              <a:gd name="connsiteY18" fmla="*/ 5400 h 10000"/>
              <a:gd name="connsiteX19" fmla="*/ 9442 w 10014"/>
              <a:gd name="connsiteY19" fmla="*/ 5610 h 10000"/>
              <a:gd name="connsiteX20" fmla="*/ 9184 w 10014"/>
              <a:gd name="connsiteY20" fmla="*/ 5866 h 10000"/>
              <a:gd name="connsiteX21" fmla="*/ 8854 w 10014"/>
              <a:gd name="connsiteY21" fmla="*/ 6164 h 10000"/>
              <a:gd name="connsiteX22" fmla="*/ 8685 w 10014"/>
              <a:gd name="connsiteY22" fmla="*/ 6318 h 10000"/>
              <a:gd name="connsiteX23" fmla="*/ 8430 w 10014"/>
              <a:gd name="connsiteY23" fmla="*/ 6540 h 10000"/>
              <a:gd name="connsiteX24" fmla="*/ 8206 w 10014"/>
              <a:gd name="connsiteY24" fmla="*/ 6735 h 10000"/>
              <a:gd name="connsiteX25" fmla="*/ 7956 w 10014"/>
              <a:gd name="connsiteY25" fmla="*/ 6933 h 10000"/>
              <a:gd name="connsiteX26" fmla="*/ 7601 w 10014"/>
              <a:gd name="connsiteY26" fmla="*/ 7208 h 10000"/>
              <a:gd name="connsiteX27" fmla="*/ 7224 w 10014"/>
              <a:gd name="connsiteY27" fmla="*/ 7493 h 10000"/>
              <a:gd name="connsiteX28" fmla="*/ 6847 w 10014"/>
              <a:gd name="connsiteY28" fmla="*/ 7759 h 10000"/>
              <a:gd name="connsiteX29" fmla="*/ 6478 w 10014"/>
              <a:gd name="connsiteY29" fmla="*/ 8005 h 10000"/>
              <a:gd name="connsiteX30" fmla="*/ 5981 w 10014"/>
              <a:gd name="connsiteY30" fmla="*/ 8319 h 10000"/>
              <a:gd name="connsiteX31" fmla="*/ 5551 w 10014"/>
              <a:gd name="connsiteY31" fmla="*/ 8575 h 10000"/>
              <a:gd name="connsiteX32" fmla="*/ 5195 w 10014"/>
              <a:gd name="connsiteY32" fmla="*/ 8761 h 10000"/>
              <a:gd name="connsiteX33" fmla="*/ 4800 w 10014"/>
              <a:gd name="connsiteY33" fmla="*/ 8948 h 10000"/>
              <a:gd name="connsiteX34" fmla="*/ 4384 w 10014"/>
              <a:gd name="connsiteY34" fmla="*/ 9125 h 10000"/>
              <a:gd name="connsiteX35" fmla="*/ 3960 w 10014"/>
              <a:gd name="connsiteY35" fmla="*/ 9282 h 10000"/>
              <a:gd name="connsiteX36" fmla="*/ 3378 w 10014"/>
              <a:gd name="connsiteY36" fmla="*/ 9466 h 10000"/>
              <a:gd name="connsiteX37" fmla="*/ 2671 w 10014"/>
              <a:gd name="connsiteY37" fmla="*/ 9645 h 10000"/>
              <a:gd name="connsiteX38" fmla="*/ 2297 w 10014"/>
              <a:gd name="connsiteY38" fmla="*/ 9724 h 10000"/>
              <a:gd name="connsiteX39" fmla="*/ 1538 w 10014"/>
              <a:gd name="connsiteY39" fmla="*/ 9852 h 10000"/>
              <a:gd name="connsiteX40" fmla="*/ 1030 w 10014"/>
              <a:gd name="connsiteY40" fmla="*/ 9920 h 10000"/>
              <a:gd name="connsiteX41" fmla="*/ 573 w 10014"/>
              <a:gd name="connsiteY41" fmla="*/ 9972 h 10000"/>
              <a:gd name="connsiteX42" fmla="*/ 197 w 10014"/>
              <a:gd name="connsiteY42" fmla="*/ 10000 h 10000"/>
              <a:gd name="connsiteX43" fmla="*/ 30 w 10014"/>
              <a:gd name="connsiteY43" fmla="*/ 9999 h 10000"/>
              <a:gd name="connsiteX44" fmla="*/ 22 w 10014"/>
              <a:gd name="connsiteY44" fmla="*/ 9201 h 10000"/>
              <a:gd name="connsiteX45" fmla="*/ 22 w 10014"/>
              <a:gd name="connsiteY45" fmla="*/ 8650 h 10000"/>
              <a:gd name="connsiteX46" fmla="*/ 22 w 10014"/>
              <a:gd name="connsiteY46" fmla="*/ 6881 h 10000"/>
              <a:gd name="connsiteX47" fmla="*/ 21 w 10014"/>
              <a:gd name="connsiteY47" fmla="*/ 4264 h 10000"/>
              <a:gd name="connsiteX48" fmla="*/ 14 w 10014"/>
              <a:gd name="connsiteY48" fmla="*/ 3 h 10000"/>
              <a:gd name="connsiteX49" fmla="*/ 248 w 10014"/>
              <a:gd name="connsiteY49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9287 w 10014"/>
              <a:gd name="connsiteY12" fmla="*/ 4256 h 10000"/>
              <a:gd name="connsiteX13" fmla="*/ 9516 w 10014"/>
              <a:gd name="connsiteY13" fmla="*/ 4494 h 10000"/>
              <a:gd name="connsiteX14" fmla="*/ 9817 w 10014"/>
              <a:gd name="connsiteY14" fmla="*/ 4800 h 10000"/>
              <a:gd name="connsiteX15" fmla="*/ 10014 w 10014"/>
              <a:gd name="connsiteY15" fmla="*/ 4997 h 10000"/>
              <a:gd name="connsiteX16" fmla="*/ 9863 w 10014"/>
              <a:gd name="connsiteY16" fmla="*/ 5173 h 10000"/>
              <a:gd name="connsiteX17" fmla="*/ 9648 w 10014"/>
              <a:gd name="connsiteY17" fmla="*/ 5400 h 10000"/>
              <a:gd name="connsiteX18" fmla="*/ 9442 w 10014"/>
              <a:gd name="connsiteY18" fmla="*/ 5610 h 10000"/>
              <a:gd name="connsiteX19" fmla="*/ 9184 w 10014"/>
              <a:gd name="connsiteY19" fmla="*/ 5866 h 10000"/>
              <a:gd name="connsiteX20" fmla="*/ 8854 w 10014"/>
              <a:gd name="connsiteY20" fmla="*/ 6164 h 10000"/>
              <a:gd name="connsiteX21" fmla="*/ 8685 w 10014"/>
              <a:gd name="connsiteY21" fmla="*/ 6318 h 10000"/>
              <a:gd name="connsiteX22" fmla="*/ 8430 w 10014"/>
              <a:gd name="connsiteY22" fmla="*/ 6540 h 10000"/>
              <a:gd name="connsiteX23" fmla="*/ 8206 w 10014"/>
              <a:gd name="connsiteY23" fmla="*/ 6735 h 10000"/>
              <a:gd name="connsiteX24" fmla="*/ 7956 w 10014"/>
              <a:gd name="connsiteY24" fmla="*/ 6933 h 10000"/>
              <a:gd name="connsiteX25" fmla="*/ 7601 w 10014"/>
              <a:gd name="connsiteY25" fmla="*/ 7208 h 10000"/>
              <a:gd name="connsiteX26" fmla="*/ 7224 w 10014"/>
              <a:gd name="connsiteY26" fmla="*/ 7493 h 10000"/>
              <a:gd name="connsiteX27" fmla="*/ 6847 w 10014"/>
              <a:gd name="connsiteY27" fmla="*/ 7759 h 10000"/>
              <a:gd name="connsiteX28" fmla="*/ 6478 w 10014"/>
              <a:gd name="connsiteY28" fmla="*/ 8005 h 10000"/>
              <a:gd name="connsiteX29" fmla="*/ 5981 w 10014"/>
              <a:gd name="connsiteY29" fmla="*/ 8319 h 10000"/>
              <a:gd name="connsiteX30" fmla="*/ 5551 w 10014"/>
              <a:gd name="connsiteY30" fmla="*/ 8575 h 10000"/>
              <a:gd name="connsiteX31" fmla="*/ 5195 w 10014"/>
              <a:gd name="connsiteY31" fmla="*/ 8761 h 10000"/>
              <a:gd name="connsiteX32" fmla="*/ 4800 w 10014"/>
              <a:gd name="connsiteY32" fmla="*/ 8948 h 10000"/>
              <a:gd name="connsiteX33" fmla="*/ 4384 w 10014"/>
              <a:gd name="connsiteY33" fmla="*/ 9125 h 10000"/>
              <a:gd name="connsiteX34" fmla="*/ 3960 w 10014"/>
              <a:gd name="connsiteY34" fmla="*/ 9282 h 10000"/>
              <a:gd name="connsiteX35" fmla="*/ 3378 w 10014"/>
              <a:gd name="connsiteY35" fmla="*/ 9466 h 10000"/>
              <a:gd name="connsiteX36" fmla="*/ 2671 w 10014"/>
              <a:gd name="connsiteY36" fmla="*/ 9645 h 10000"/>
              <a:gd name="connsiteX37" fmla="*/ 2297 w 10014"/>
              <a:gd name="connsiteY37" fmla="*/ 9724 h 10000"/>
              <a:gd name="connsiteX38" fmla="*/ 1538 w 10014"/>
              <a:gd name="connsiteY38" fmla="*/ 9852 h 10000"/>
              <a:gd name="connsiteX39" fmla="*/ 1030 w 10014"/>
              <a:gd name="connsiteY39" fmla="*/ 9920 h 10000"/>
              <a:gd name="connsiteX40" fmla="*/ 573 w 10014"/>
              <a:gd name="connsiteY40" fmla="*/ 9972 h 10000"/>
              <a:gd name="connsiteX41" fmla="*/ 197 w 10014"/>
              <a:gd name="connsiteY41" fmla="*/ 10000 h 10000"/>
              <a:gd name="connsiteX42" fmla="*/ 30 w 10014"/>
              <a:gd name="connsiteY42" fmla="*/ 9999 h 10000"/>
              <a:gd name="connsiteX43" fmla="*/ 22 w 10014"/>
              <a:gd name="connsiteY43" fmla="*/ 9201 h 10000"/>
              <a:gd name="connsiteX44" fmla="*/ 22 w 10014"/>
              <a:gd name="connsiteY44" fmla="*/ 8650 h 10000"/>
              <a:gd name="connsiteX45" fmla="*/ 22 w 10014"/>
              <a:gd name="connsiteY45" fmla="*/ 6881 h 10000"/>
              <a:gd name="connsiteX46" fmla="*/ 21 w 10014"/>
              <a:gd name="connsiteY46" fmla="*/ 4264 h 10000"/>
              <a:gd name="connsiteX47" fmla="*/ 14 w 10014"/>
              <a:gd name="connsiteY47" fmla="*/ 3 h 10000"/>
              <a:gd name="connsiteX48" fmla="*/ 248 w 10014"/>
              <a:gd name="connsiteY48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9287 w 10014"/>
              <a:gd name="connsiteY11" fmla="*/ 4256 h 10000"/>
              <a:gd name="connsiteX12" fmla="*/ 9516 w 10014"/>
              <a:gd name="connsiteY12" fmla="*/ 4494 h 10000"/>
              <a:gd name="connsiteX13" fmla="*/ 9817 w 10014"/>
              <a:gd name="connsiteY13" fmla="*/ 4800 h 10000"/>
              <a:gd name="connsiteX14" fmla="*/ 10014 w 10014"/>
              <a:gd name="connsiteY14" fmla="*/ 4997 h 10000"/>
              <a:gd name="connsiteX15" fmla="*/ 9863 w 10014"/>
              <a:gd name="connsiteY15" fmla="*/ 5173 h 10000"/>
              <a:gd name="connsiteX16" fmla="*/ 9648 w 10014"/>
              <a:gd name="connsiteY16" fmla="*/ 5400 h 10000"/>
              <a:gd name="connsiteX17" fmla="*/ 9442 w 10014"/>
              <a:gd name="connsiteY17" fmla="*/ 5610 h 10000"/>
              <a:gd name="connsiteX18" fmla="*/ 9184 w 10014"/>
              <a:gd name="connsiteY18" fmla="*/ 5866 h 10000"/>
              <a:gd name="connsiteX19" fmla="*/ 8854 w 10014"/>
              <a:gd name="connsiteY19" fmla="*/ 6164 h 10000"/>
              <a:gd name="connsiteX20" fmla="*/ 8685 w 10014"/>
              <a:gd name="connsiteY20" fmla="*/ 6318 h 10000"/>
              <a:gd name="connsiteX21" fmla="*/ 8430 w 10014"/>
              <a:gd name="connsiteY21" fmla="*/ 6540 h 10000"/>
              <a:gd name="connsiteX22" fmla="*/ 8206 w 10014"/>
              <a:gd name="connsiteY22" fmla="*/ 6735 h 10000"/>
              <a:gd name="connsiteX23" fmla="*/ 7956 w 10014"/>
              <a:gd name="connsiteY23" fmla="*/ 6933 h 10000"/>
              <a:gd name="connsiteX24" fmla="*/ 7601 w 10014"/>
              <a:gd name="connsiteY24" fmla="*/ 7208 h 10000"/>
              <a:gd name="connsiteX25" fmla="*/ 7224 w 10014"/>
              <a:gd name="connsiteY25" fmla="*/ 7493 h 10000"/>
              <a:gd name="connsiteX26" fmla="*/ 6847 w 10014"/>
              <a:gd name="connsiteY26" fmla="*/ 7759 h 10000"/>
              <a:gd name="connsiteX27" fmla="*/ 6478 w 10014"/>
              <a:gd name="connsiteY27" fmla="*/ 8005 h 10000"/>
              <a:gd name="connsiteX28" fmla="*/ 5981 w 10014"/>
              <a:gd name="connsiteY28" fmla="*/ 8319 h 10000"/>
              <a:gd name="connsiteX29" fmla="*/ 5551 w 10014"/>
              <a:gd name="connsiteY29" fmla="*/ 8575 h 10000"/>
              <a:gd name="connsiteX30" fmla="*/ 5195 w 10014"/>
              <a:gd name="connsiteY30" fmla="*/ 8761 h 10000"/>
              <a:gd name="connsiteX31" fmla="*/ 4800 w 10014"/>
              <a:gd name="connsiteY31" fmla="*/ 8948 h 10000"/>
              <a:gd name="connsiteX32" fmla="*/ 4384 w 10014"/>
              <a:gd name="connsiteY32" fmla="*/ 9125 h 10000"/>
              <a:gd name="connsiteX33" fmla="*/ 3960 w 10014"/>
              <a:gd name="connsiteY33" fmla="*/ 9282 h 10000"/>
              <a:gd name="connsiteX34" fmla="*/ 3378 w 10014"/>
              <a:gd name="connsiteY34" fmla="*/ 9466 h 10000"/>
              <a:gd name="connsiteX35" fmla="*/ 2671 w 10014"/>
              <a:gd name="connsiteY35" fmla="*/ 9645 h 10000"/>
              <a:gd name="connsiteX36" fmla="*/ 2297 w 10014"/>
              <a:gd name="connsiteY36" fmla="*/ 9724 h 10000"/>
              <a:gd name="connsiteX37" fmla="*/ 1538 w 10014"/>
              <a:gd name="connsiteY37" fmla="*/ 9852 h 10000"/>
              <a:gd name="connsiteX38" fmla="*/ 1030 w 10014"/>
              <a:gd name="connsiteY38" fmla="*/ 9920 h 10000"/>
              <a:gd name="connsiteX39" fmla="*/ 573 w 10014"/>
              <a:gd name="connsiteY39" fmla="*/ 9972 h 10000"/>
              <a:gd name="connsiteX40" fmla="*/ 197 w 10014"/>
              <a:gd name="connsiteY40" fmla="*/ 10000 h 10000"/>
              <a:gd name="connsiteX41" fmla="*/ 30 w 10014"/>
              <a:gd name="connsiteY41" fmla="*/ 9999 h 10000"/>
              <a:gd name="connsiteX42" fmla="*/ 22 w 10014"/>
              <a:gd name="connsiteY42" fmla="*/ 9201 h 10000"/>
              <a:gd name="connsiteX43" fmla="*/ 22 w 10014"/>
              <a:gd name="connsiteY43" fmla="*/ 8650 h 10000"/>
              <a:gd name="connsiteX44" fmla="*/ 22 w 10014"/>
              <a:gd name="connsiteY44" fmla="*/ 6881 h 10000"/>
              <a:gd name="connsiteX45" fmla="*/ 21 w 10014"/>
              <a:gd name="connsiteY45" fmla="*/ 4264 h 10000"/>
              <a:gd name="connsiteX46" fmla="*/ 14 w 10014"/>
              <a:gd name="connsiteY46" fmla="*/ 3 h 10000"/>
              <a:gd name="connsiteX47" fmla="*/ 248 w 10014"/>
              <a:gd name="connsiteY47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9287 w 10014"/>
              <a:gd name="connsiteY10" fmla="*/ 4256 h 10000"/>
              <a:gd name="connsiteX11" fmla="*/ 9516 w 10014"/>
              <a:gd name="connsiteY11" fmla="*/ 4494 h 10000"/>
              <a:gd name="connsiteX12" fmla="*/ 9817 w 10014"/>
              <a:gd name="connsiteY12" fmla="*/ 4800 h 10000"/>
              <a:gd name="connsiteX13" fmla="*/ 10014 w 10014"/>
              <a:gd name="connsiteY13" fmla="*/ 4997 h 10000"/>
              <a:gd name="connsiteX14" fmla="*/ 9863 w 10014"/>
              <a:gd name="connsiteY14" fmla="*/ 5173 h 10000"/>
              <a:gd name="connsiteX15" fmla="*/ 9648 w 10014"/>
              <a:gd name="connsiteY15" fmla="*/ 5400 h 10000"/>
              <a:gd name="connsiteX16" fmla="*/ 9442 w 10014"/>
              <a:gd name="connsiteY16" fmla="*/ 5610 h 10000"/>
              <a:gd name="connsiteX17" fmla="*/ 9184 w 10014"/>
              <a:gd name="connsiteY17" fmla="*/ 5866 h 10000"/>
              <a:gd name="connsiteX18" fmla="*/ 8854 w 10014"/>
              <a:gd name="connsiteY18" fmla="*/ 6164 h 10000"/>
              <a:gd name="connsiteX19" fmla="*/ 8685 w 10014"/>
              <a:gd name="connsiteY19" fmla="*/ 6318 h 10000"/>
              <a:gd name="connsiteX20" fmla="*/ 8430 w 10014"/>
              <a:gd name="connsiteY20" fmla="*/ 6540 h 10000"/>
              <a:gd name="connsiteX21" fmla="*/ 8206 w 10014"/>
              <a:gd name="connsiteY21" fmla="*/ 6735 h 10000"/>
              <a:gd name="connsiteX22" fmla="*/ 7956 w 10014"/>
              <a:gd name="connsiteY22" fmla="*/ 6933 h 10000"/>
              <a:gd name="connsiteX23" fmla="*/ 7601 w 10014"/>
              <a:gd name="connsiteY23" fmla="*/ 7208 h 10000"/>
              <a:gd name="connsiteX24" fmla="*/ 7224 w 10014"/>
              <a:gd name="connsiteY24" fmla="*/ 7493 h 10000"/>
              <a:gd name="connsiteX25" fmla="*/ 6847 w 10014"/>
              <a:gd name="connsiteY25" fmla="*/ 7759 h 10000"/>
              <a:gd name="connsiteX26" fmla="*/ 6478 w 10014"/>
              <a:gd name="connsiteY26" fmla="*/ 8005 h 10000"/>
              <a:gd name="connsiteX27" fmla="*/ 5981 w 10014"/>
              <a:gd name="connsiteY27" fmla="*/ 8319 h 10000"/>
              <a:gd name="connsiteX28" fmla="*/ 5551 w 10014"/>
              <a:gd name="connsiteY28" fmla="*/ 8575 h 10000"/>
              <a:gd name="connsiteX29" fmla="*/ 5195 w 10014"/>
              <a:gd name="connsiteY29" fmla="*/ 8761 h 10000"/>
              <a:gd name="connsiteX30" fmla="*/ 4800 w 10014"/>
              <a:gd name="connsiteY30" fmla="*/ 8948 h 10000"/>
              <a:gd name="connsiteX31" fmla="*/ 4384 w 10014"/>
              <a:gd name="connsiteY31" fmla="*/ 9125 h 10000"/>
              <a:gd name="connsiteX32" fmla="*/ 3960 w 10014"/>
              <a:gd name="connsiteY32" fmla="*/ 9282 h 10000"/>
              <a:gd name="connsiteX33" fmla="*/ 3378 w 10014"/>
              <a:gd name="connsiteY33" fmla="*/ 9466 h 10000"/>
              <a:gd name="connsiteX34" fmla="*/ 2671 w 10014"/>
              <a:gd name="connsiteY34" fmla="*/ 9645 h 10000"/>
              <a:gd name="connsiteX35" fmla="*/ 2297 w 10014"/>
              <a:gd name="connsiteY35" fmla="*/ 9724 h 10000"/>
              <a:gd name="connsiteX36" fmla="*/ 1538 w 10014"/>
              <a:gd name="connsiteY36" fmla="*/ 9852 h 10000"/>
              <a:gd name="connsiteX37" fmla="*/ 1030 w 10014"/>
              <a:gd name="connsiteY37" fmla="*/ 9920 h 10000"/>
              <a:gd name="connsiteX38" fmla="*/ 573 w 10014"/>
              <a:gd name="connsiteY38" fmla="*/ 9972 h 10000"/>
              <a:gd name="connsiteX39" fmla="*/ 197 w 10014"/>
              <a:gd name="connsiteY39" fmla="*/ 10000 h 10000"/>
              <a:gd name="connsiteX40" fmla="*/ 30 w 10014"/>
              <a:gd name="connsiteY40" fmla="*/ 9999 h 10000"/>
              <a:gd name="connsiteX41" fmla="*/ 22 w 10014"/>
              <a:gd name="connsiteY41" fmla="*/ 9201 h 10000"/>
              <a:gd name="connsiteX42" fmla="*/ 22 w 10014"/>
              <a:gd name="connsiteY42" fmla="*/ 8650 h 10000"/>
              <a:gd name="connsiteX43" fmla="*/ 22 w 10014"/>
              <a:gd name="connsiteY43" fmla="*/ 6881 h 10000"/>
              <a:gd name="connsiteX44" fmla="*/ 21 w 10014"/>
              <a:gd name="connsiteY44" fmla="*/ 4264 h 10000"/>
              <a:gd name="connsiteX45" fmla="*/ 14 w 10014"/>
              <a:gd name="connsiteY45" fmla="*/ 3 h 10000"/>
              <a:gd name="connsiteX46" fmla="*/ 248 w 10014"/>
              <a:gd name="connsiteY46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9287 w 10014"/>
              <a:gd name="connsiteY9" fmla="*/ 4256 h 10000"/>
              <a:gd name="connsiteX10" fmla="*/ 9516 w 10014"/>
              <a:gd name="connsiteY10" fmla="*/ 4494 h 10000"/>
              <a:gd name="connsiteX11" fmla="*/ 9817 w 10014"/>
              <a:gd name="connsiteY11" fmla="*/ 4800 h 10000"/>
              <a:gd name="connsiteX12" fmla="*/ 10014 w 10014"/>
              <a:gd name="connsiteY12" fmla="*/ 4997 h 10000"/>
              <a:gd name="connsiteX13" fmla="*/ 9863 w 10014"/>
              <a:gd name="connsiteY13" fmla="*/ 5173 h 10000"/>
              <a:gd name="connsiteX14" fmla="*/ 9648 w 10014"/>
              <a:gd name="connsiteY14" fmla="*/ 5400 h 10000"/>
              <a:gd name="connsiteX15" fmla="*/ 9442 w 10014"/>
              <a:gd name="connsiteY15" fmla="*/ 5610 h 10000"/>
              <a:gd name="connsiteX16" fmla="*/ 9184 w 10014"/>
              <a:gd name="connsiteY16" fmla="*/ 5866 h 10000"/>
              <a:gd name="connsiteX17" fmla="*/ 8854 w 10014"/>
              <a:gd name="connsiteY17" fmla="*/ 6164 h 10000"/>
              <a:gd name="connsiteX18" fmla="*/ 8685 w 10014"/>
              <a:gd name="connsiteY18" fmla="*/ 6318 h 10000"/>
              <a:gd name="connsiteX19" fmla="*/ 8430 w 10014"/>
              <a:gd name="connsiteY19" fmla="*/ 6540 h 10000"/>
              <a:gd name="connsiteX20" fmla="*/ 8206 w 10014"/>
              <a:gd name="connsiteY20" fmla="*/ 6735 h 10000"/>
              <a:gd name="connsiteX21" fmla="*/ 7956 w 10014"/>
              <a:gd name="connsiteY21" fmla="*/ 6933 h 10000"/>
              <a:gd name="connsiteX22" fmla="*/ 7601 w 10014"/>
              <a:gd name="connsiteY22" fmla="*/ 7208 h 10000"/>
              <a:gd name="connsiteX23" fmla="*/ 7224 w 10014"/>
              <a:gd name="connsiteY23" fmla="*/ 7493 h 10000"/>
              <a:gd name="connsiteX24" fmla="*/ 6847 w 10014"/>
              <a:gd name="connsiteY24" fmla="*/ 7759 h 10000"/>
              <a:gd name="connsiteX25" fmla="*/ 6478 w 10014"/>
              <a:gd name="connsiteY25" fmla="*/ 8005 h 10000"/>
              <a:gd name="connsiteX26" fmla="*/ 5981 w 10014"/>
              <a:gd name="connsiteY26" fmla="*/ 8319 h 10000"/>
              <a:gd name="connsiteX27" fmla="*/ 5551 w 10014"/>
              <a:gd name="connsiteY27" fmla="*/ 8575 h 10000"/>
              <a:gd name="connsiteX28" fmla="*/ 5195 w 10014"/>
              <a:gd name="connsiteY28" fmla="*/ 8761 h 10000"/>
              <a:gd name="connsiteX29" fmla="*/ 4800 w 10014"/>
              <a:gd name="connsiteY29" fmla="*/ 8948 h 10000"/>
              <a:gd name="connsiteX30" fmla="*/ 4384 w 10014"/>
              <a:gd name="connsiteY30" fmla="*/ 9125 h 10000"/>
              <a:gd name="connsiteX31" fmla="*/ 3960 w 10014"/>
              <a:gd name="connsiteY31" fmla="*/ 9282 h 10000"/>
              <a:gd name="connsiteX32" fmla="*/ 3378 w 10014"/>
              <a:gd name="connsiteY32" fmla="*/ 9466 h 10000"/>
              <a:gd name="connsiteX33" fmla="*/ 2671 w 10014"/>
              <a:gd name="connsiteY33" fmla="*/ 9645 h 10000"/>
              <a:gd name="connsiteX34" fmla="*/ 2297 w 10014"/>
              <a:gd name="connsiteY34" fmla="*/ 9724 h 10000"/>
              <a:gd name="connsiteX35" fmla="*/ 1538 w 10014"/>
              <a:gd name="connsiteY35" fmla="*/ 9852 h 10000"/>
              <a:gd name="connsiteX36" fmla="*/ 1030 w 10014"/>
              <a:gd name="connsiteY36" fmla="*/ 9920 h 10000"/>
              <a:gd name="connsiteX37" fmla="*/ 573 w 10014"/>
              <a:gd name="connsiteY37" fmla="*/ 9972 h 10000"/>
              <a:gd name="connsiteX38" fmla="*/ 197 w 10014"/>
              <a:gd name="connsiteY38" fmla="*/ 10000 h 10000"/>
              <a:gd name="connsiteX39" fmla="*/ 30 w 10014"/>
              <a:gd name="connsiteY39" fmla="*/ 9999 h 10000"/>
              <a:gd name="connsiteX40" fmla="*/ 22 w 10014"/>
              <a:gd name="connsiteY40" fmla="*/ 9201 h 10000"/>
              <a:gd name="connsiteX41" fmla="*/ 22 w 10014"/>
              <a:gd name="connsiteY41" fmla="*/ 8650 h 10000"/>
              <a:gd name="connsiteX42" fmla="*/ 22 w 10014"/>
              <a:gd name="connsiteY42" fmla="*/ 6881 h 10000"/>
              <a:gd name="connsiteX43" fmla="*/ 21 w 10014"/>
              <a:gd name="connsiteY43" fmla="*/ 4264 h 10000"/>
              <a:gd name="connsiteX44" fmla="*/ 14 w 10014"/>
              <a:gd name="connsiteY44" fmla="*/ 3 h 10000"/>
              <a:gd name="connsiteX45" fmla="*/ 248 w 10014"/>
              <a:gd name="connsiteY45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9287 w 10014"/>
              <a:gd name="connsiteY8" fmla="*/ 4256 h 10000"/>
              <a:gd name="connsiteX9" fmla="*/ 9516 w 10014"/>
              <a:gd name="connsiteY9" fmla="*/ 4494 h 10000"/>
              <a:gd name="connsiteX10" fmla="*/ 9817 w 10014"/>
              <a:gd name="connsiteY10" fmla="*/ 4800 h 10000"/>
              <a:gd name="connsiteX11" fmla="*/ 10014 w 10014"/>
              <a:gd name="connsiteY11" fmla="*/ 4997 h 10000"/>
              <a:gd name="connsiteX12" fmla="*/ 9863 w 10014"/>
              <a:gd name="connsiteY12" fmla="*/ 5173 h 10000"/>
              <a:gd name="connsiteX13" fmla="*/ 9648 w 10014"/>
              <a:gd name="connsiteY13" fmla="*/ 5400 h 10000"/>
              <a:gd name="connsiteX14" fmla="*/ 9442 w 10014"/>
              <a:gd name="connsiteY14" fmla="*/ 5610 h 10000"/>
              <a:gd name="connsiteX15" fmla="*/ 9184 w 10014"/>
              <a:gd name="connsiteY15" fmla="*/ 5866 h 10000"/>
              <a:gd name="connsiteX16" fmla="*/ 8854 w 10014"/>
              <a:gd name="connsiteY16" fmla="*/ 6164 h 10000"/>
              <a:gd name="connsiteX17" fmla="*/ 8685 w 10014"/>
              <a:gd name="connsiteY17" fmla="*/ 6318 h 10000"/>
              <a:gd name="connsiteX18" fmla="*/ 8430 w 10014"/>
              <a:gd name="connsiteY18" fmla="*/ 6540 h 10000"/>
              <a:gd name="connsiteX19" fmla="*/ 8206 w 10014"/>
              <a:gd name="connsiteY19" fmla="*/ 6735 h 10000"/>
              <a:gd name="connsiteX20" fmla="*/ 7956 w 10014"/>
              <a:gd name="connsiteY20" fmla="*/ 6933 h 10000"/>
              <a:gd name="connsiteX21" fmla="*/ 7601 w 10014"/>
              <a:gd name="connsiteY21" fmla="*/ 7208 h 10000"/>
              <a:gd name="connsiteX22" fmla="*/ 7224 w 10014"/>
              <a:gd name="connsiteY22" fmla="*/ 7493 h 10000"/>
              <a:gd name="connsiteX23" fmla="*/ 6847 w 10014"/>
              <a:gd name="connsiteY23" fmla="*/ 7759 h 10000"/>
              <a:gd name="connsiteX24" fmla="*/ 6478 w 10014"/>
              <a:gd name="connsiteY24" fmla="*/ 8005 h 10000"/>
              <a:gd name="connsiteX25" fmla="*/ 5981 w 10014"/>
              <a:gd name="connsiteY25" fmla="*/ 8319 h 10000"/>
              <a:gd name="connsiteX26" fmla="*/ 5551 w 10014"/>
              <a:gd name="connsiteY26" fmla="*/ 8575 h 10000"/>
              <a:gd name="connsiteX27" fmla="*/ 5195 w 10014"/>
              <a:gd name="connsiteY27" fmla="*/ 8761 h 10000"/>
              <a:gd name="connsiteX28" fmla="*/ 4800 w 10014"/>
              <a:gd name="connsiteY28" fmla="*/ 8948 h 10000"/>
              <a:gd name="connsiteX29" fmla="*/ 4384 w 10014"/>
              <a:gd name="connsiteY29" fmla="*/ 9125 h 10000"/>
              <a:gd name="connsiteX30" fmla="*/ 3960 w 10014"/>
              <a:gd name="connsiteY30" fmla="*/ 9282 h 10000"/>
              <a:gd name="connsiteX31" fmla="*/ 3378 w 10014"/>
              <a:gd name="connsiteY31" fmla="*/ 9466 h 10000"/>
              <a:gd name="connsiteX32" fmla="*/ 2671 w 10014"/>
              <a:gd name="connsiteY32" fmla="*/ 9645 h 10000"/>
              <a:gd name="connsiteX33" fmla="*/ 2297 w 10014"/>
              <a:gd name="connsiteY33" fmla="*/ 9724 h 10000"/>
              <a:gd name="connsiteX34" fmla="*/ 1538 w 10014"/>
              <a:gd name="connsiteY34" fmla="*/ 9852 h 10000"/>
              <a:gd name="connsiteX35" fmla="*/ 1030 w 10014"/>
              <a:gd name="connsiteY35" fmla="*/ 9920 h 10000"/>
              <a:gd name="connsiteX36" fmla="*/ 573 w 10014"/>
              <a:gd name="connsiteY36" fmla="*/ 9972 h 10000"/>
              <a:gd name="connsiteX37" fmla="*/ 197 w 10014"/>
              <a:gd name="connsiteY37" fmla="*/ 10000 h 10000"/>
              <a:gd name="connsiteX38" fmla="*/ 30 w 10014"/>
              <a:gd name="connsiteY38" fmla="*/ 9999 h 10000"/>
              <a:gd name="connsiteX39" fmla="*/ 22 w 10014"/>
              <a:gd name="connsiteY39" fmla="*/ 9201 h 10000"/>
              <a:gd name="connsiteX40" fmla="*/ 22 w 10014"/>
              <a:gd name="connsiteY40" fmla="*/ 8650 h 10000"/>
              <a:gd name="connsiteX41" fmla="*/ 22 w 10014"/>
              <a:gd name="connsiteY41" fmla="*/ 6881 h 10000"/>
              <a:gd name="connsiteX42" fmla="*/ 21 w 10014"/>
              <a:gd name="connsiteY42" fmla="*/ 4264 h 10000"/>
              <a:gd name="connsiteX43" fmla="*/ 14 w 10014"/>
              <a:gd name="connsiteY43" fmla="*/ 3 h 10000"/>
              <a:gd name="connsiteX44" fmla="*/ 248 w 10014"/>
              <a:gd name="connsiteY44" fmla="*/ 0 h 10000"/>
              <a:gd name="connsiteX0" fmla="*/ 248 w 10014"/>
              <a:gd name="connsiteY0" fmla="*/ 23 h 10023"/>
              <a:gd name="connsiteX1" fmla="*/ 619 w 10014"/>
              <a:gd name="connsiteY1" fmla="*/ 50 h 10023"/>
              <a:gd name="connsiteX2" fmla="*/ 943 w 10014"/>
              <a:gd name="connsiteY2" fmla="*/ 75 h 10023"/>
              <a:gd name="connsiteX3" fmla="*/ 1386 w 10014"/>
              <a:gd name="connsiteY3" fmla="*/ 124 h 10023"/>
              <a:gd name="connsiteX4" fmla="*/ 1849 w 10014"/>
              <a:gd name="connsiteY4" fmla="*/ 193 h 10023"/>
              <a:gd name="connsiteX5" fmla="*/ 2145 w 10014"/>
              <a:gd name="connsiteY5" fmla="*/ 246 h 10023"/>
              <a:gd name="connsiteX6" fmla="*/ 2463 w 10014"/>
              <a:gd name="connsiteY6" fmla="*/ 311 h 10023"/>
              <a:gd name="connsiteX7" fmla="*/ 9287 w 10014"/>
              <a:gd name="connsiteY7" fmla="*/ 4279 h 10023"/>
              <a:gd name="connsiteX8" fmla="*/ 9516 w 10014"/>
              <a:gd name="connsiteY8" fmla="*/ 4517 h 10023"/>
              <a:gd name="connsiteX9" fmla="*/ 9817 w 10014"/>
              <a:gd name="connsiteY9" fmla="*/ 4823 h 10023"/>
              <a:gd name="connsiteX10" fmla="*/ 10014 w 10014"/>
              <a:gd name="connsiteY10" fmla="*/ 5020 h 10023"/>
              <a:gd name="connsiteX11" fmla="*/ 9863 w 10014"/>
              <a:gd name="connsiteY11" fmla="*/ 5196 h 10023"/>
              <a:gd name="connsiteX12" fmla="*/ 9648 w 10014"/>
              <a:gd name="connsiteY12" fmla="*/ 5423 h 10023"/>
              <a:gd name="connsiteX13" fmla="*/ 9442 w 10014"/>
              <a:gd name="connsiteY13" fmla="*/ 5633 h 10023"/>
              <a:gd name="connsiteX14" fmla="*/ 9184 w 10014"/>
              <a:gd name="connsiteY14" fmla="*/ 5889 h 10023"/>
              <a:gd name="connsiteX15" fmla="*/ 8854 w 10014"/>
              <a:gd name="connsiteY15" fmla="*/ 6187 h 10023"/>
              <a:gd name="connsiteX16" fmla="*/ 8685 w 10014"/>
              <a:gd name="connsiteY16" fmla="*/ 6341 h 10023"/>
              <a:gd name="connsiteX17" fmla="*/ 8430 w 10014"/>
              <a:gd name="connsiteY17" fmla="*/ 6563 h 10023"/>
              <a:gd name="connsiteX18" fmla="*/ 8206 w 10014"/>
              <a:gd name="connsiteY18" fmla="*/ 6758 h 10023"/>
              <a:gd name="connsiteX19" fmla="*/ 7956 w 10014"/>
              <a:gd name="connsiteY19" fmla="*/ 6956 h 10023"/>
              <a:gd name="connsiteX20" fmla="*/ 7601 w 10014"/>
              <a:gd name="connsiteY20" fmla="*/ 7231 h 10023"/>
              <a:gd name="connsiteX21" fmla="*/ 7224 w 10014"/>
              <a:gd name="connsiteY21" fmla="*/ 7516 h 10023"/>
              <a:gd name="connsiteX22" fmla="*/ 6847 w 10014"/>
              <a:gd name="connsiteY22" fmla="*/ 7782 h 10023"/>
              <a:gd name="connsiteX23" fmla="*/ 6478 w 10014"/>
              <a:gd name="connsiteY23" fmla="*/ 8028 h 10023"/>
              <a:gd name="connsiteX24" fmla="*/ 5981 w 10014"/>
              <a:gd name="connsiteY24" fmla="*/ 8342 h 10023"/>
              <a:gd name="connsiteX25" fmla="*/ 5551 w 10014"/>
              <a:gd name="connsiteY25" fmla="*/ 8598 h 10023"/>
              <a:gd name="connsiteX26" fmla="*/ 5195 w 10014"/>
              <a:gd name="connsiteY26" fmla="*/ 8784 h 10023"/>
              <a:gd name="connsiteX27" fmla="*/ 4800 w 10014"/>
              <a:gd name="connsiteY27" fmla="*/ 8971 h 10023"/>
              <a:gd name="connsiteX28" fmla="*/ 4384 w 10014"/>
              <a:gd name="connsiteY28" fmla="*/ 9148 h 10023"/>
              <a:gd name="connsiteX29" fmla="*/ 3960 w 10014"/>
              <a:gd name="connsiteY29" fmla="*/ 9305 h 10023"/>
              <a:gd name="connsiteX30" fmla="*/ 3378 w 10014"/>
              <a:gd name="connsiteY30" fmla="*/ 9489 h 10023"/>
              <a:gd name="connsiteX31" fmla="*/ 2671 w 10014"/>
              <a:gd name="connsiteY31" fmla="*/ 9668 h 10023"/>
              <a:gd name="connsiteX32" fmla="*/ 2297 w 10014"/>
              <a:gd name="connsiteY32" fmla="*/ 9747 h 10023"/>
              <a:gd name="connsiteX33" fmla="*/ 1538 w 10014"/>
              <a:gd name="connsiteY33" fmla="*/ 9875 h 10023"/>
              <a:gd name="connsiteX34" fmla="*/ 1030 w 10014"/>
              <a:gd name="connsiteY34" fmla="*/ 9943 h 10023"/>
              <a:gd name="connsiteX35" fmla="*/ 573 w 10014"/>
              <a:gd name="connsiteY35" fmla="*/ 9995 h 10023"/>
              <a:gd name="connsiteX36" fmla="*/ 197 w 10014"/>
              <a:gd name="connsiteY36" fmla="*/ 10023 h 10023"/>
              <a:gd name="connsiteX37" fmla="*/ 30 w 10014"/>
              <a:gd name="connsiteY37" fmla="*/ 10022 h 10023"/>
              <a:gd name="connsiteX38" fmla="*/ 22 w 10014"/>
              <a:gd name="connsiteY38" fmla="*/ 9224 h 10023"/>
              <a:gd name="connsiteX39" fmla="*/ 22 w 10014"/>
              <a:gd name="connsiteY39" fmla="*/ 8673 h 10023"/>
              <a:gd name="connsiteX40" fmla="*/ 22 w 10014"/>
              <a:gd name="connsiteY40" fmla="*/ 6904 h 10023"/>
              <a:gd name="connsiteX41" fmla="*/ 21 w 10014"/>
              <a:gd name="connsiteY41" fmla="*/ 4287 h 10023"/>
              <a:gd name="connsiteX42" fmla="*/ 14 w 10014"/>
              <a:gd name="connsiteY42" fmla="*/ 26 h 10023"/>
              <a:gd name="connsiteX43" fmla="*/ 248 w 10014"/>
              <a:gd name="connsiteY43" fmla="*/ 23 h 10023"/>
              <a:gd name="connsiteX0" fmla="*/ 248 w 10014"/>
              <a:gd name="connsiteY0" fmla="*/ 89 h 10089"/>
              <a:gd name="connsiteX1" fmla="*/ 619 w 10014"/>
              <a:gd name="connsiteY1" fmla="*/ 116 h 10089"/>
              <a:gd name="connsiteX2" fmla="*/ 943 w 10014"/>
              <a:gd name="connsiteY2" fmla="*/ 141 h 10089"/>
              <a:gd name="connsiteX3" fmla="*/ 1386 w 10014"/>
              <a:gd name="connsiteY3" fmla="*/ 190 h 10089"/>
              <a:gd name="connsiteX4" fmla="*/ 1849 w 10014"/>
              <a:gd name="connsiteY4" fmla="*/ 259 h 10089"/>
              <a:gd name="connsiteX5" fmla="*/ 2145 w 10014"/>
              <a:gd name="connsiteY5" fmla="*/ 312 h 10089"/>
              <a:gd name="connsiteX6" fmla="*/ 9287 w 10014"/>
              <a:gd name="connsiteY6" fmla="*/ 4345 h 10089"/>
              <a:gd name="connsiteX7" fmla="*/ 9516 w 10014"/>
              <a:gd name="connsiteY7" fmla="*/ 4583 h 10089"/>
              <a:gd name="connsiteX8" fmla="*/ 9817 w 10014"/>
              <a:gd name="connsiteY8" fmla="*/ 4889 h 10089"/>
              <a:gd name="connsiteX9" fmla="*/ 10014 w 10014"/>
              <a:gd name="connsiteY9" fmla="*/ 5086 h 10089"/>
              <a:gd name="connsiteX10" fmla="*/ 9863 w 10014"/>
              <a:gd name="connsiteY10" fmla="*/ 5262 h 10089"/>
              <a:gd name="connsiteX11" fmla="*/ 9648 w 10014"/>
              <a:gd name="connsiteY11" fmla="*/ 5489 h 10089"/>
              <a:gd name="connsiteX12" fmla="*/ 9442 w 10014"/>
              <a:gd name="connsiteY12" fmla="*/ 5699 h 10089"/>
              <a:gd name="connsiteX13" fmla="*/ 9184 w 10014"/>
              <a:gd name="connsiteY13" fmla="*/ 5955 h 10089"/>
              <a:gd name="connsiteX14" fmla="*/ 8854 w 10014"/>
              <a:gd name="connsiteY14" fmla="*/ 6253 h 10089"/>
              <a:gd name="connsiteX15" fmla="*/ 8685 w 10014"/>
              <a:gd name="connsiteY15" fmla="*/ 6407 h 10089"/>
              <a:gd name="connsiteX16" fmla="*/ 8430 w 10014"/>
              <a:gd name="connsiteY16" fmla="*/ 6629 h 10089"/>
              <a:gd name="connsiteX17" fmla="*/ 8206 w 10014"/>
              <a:gd name="connsiteY17" fmla="*/ 6824 h 10089"/>
              <a:gd name="connsiteX18" fmla="*/ 7956 w 10014"/>
              <a:gd name="connsiteY18" fmla="*/ 7022 h 10089"/>
              <a:gd name="connsiteX19" fmla="*/ 7601 w 10014"/>
              <a:gd name="connsiteY19" fmla="*/ 7297 h 10089"/>
              <a:gd name="connsiteX20" fmla="*/ 7224 w 10014"/>
              <a:gd name="connsiteY20" fmla="*/ 7582 h 10089"/>
              <a:gd name="connsiteX21" fmla="*/ 6847 w 10014"/>
              <a:gd name="connsiteY21" fmla="*/ 7848 h 10089"/>
              <a:gd name="connsiteX22" fmla="*/ 6478 w 10014"/>
              <a:gd name="connsiteY22" fmla="*/ 8094 h 10089"/>
              <a:gd name="connsiteX23" fmla="*/ 5981 w 10014"/>
              <a:gd name="connsiteY23" fmla="*/ 8408 h 10089"/>
              <a:gd name="connsiteX24" fmla="*/ 5551 w 10014"/>
              <a:gd name="connsiteY24" fmla="*/ 8664 h 10089"/>
              <a:gd name="connsiteX25" fmla="*/ 5195 w 10014"/>
              <a:gd name="connsiteY25" fmla="*/ 8850 h 10089"/>
              <a:gd name="connsiteX26" fmla="*/ 4800 w 10014"/>
              <a:gd name="connsiteY26" fmla="*/ 9037 h 10089"/>
              <a:gd name="connsiteX27" fmla="*/ 4384 w 10014"/>
              <a:gd name="connsiteY27" fmla="*/ 9214 h 10089"/>
              <a:gd name="connsiteX28" fmla="*/ 3960 w 10014"/>
              <a:gd name="connsiteY28" fmla="*/ 9371 h 10089"/>
              <a:gd name="connsiteX29" fmla="*/ 3378 w 10014"/>
              <a:gd name="connsiteY29" fmla="*/ 9555 h 10089"/>
              <a:gd name="connsiteX30" fmla="*/ 2671 w 10014"/>
              <a:gd name="connsiteY30" fmla="*/ 9734 h 10089"/>
              <a:gd name="connsiteX31" fmla="*/ 2297 w 10014"/>
              <a:gd name="connsiteY31" fmla="*/ 9813 h 10089"/>
              <a:gd name="connsiteX32" fmla="*/ 1538 w 10014"/>
              <a:gd name="connsiteY32" fmla="*/ 9941 h 10089"/>
              <a:gd name="connsiteX33" fmla="*/ 1030 w 10014"/>
              <a:gd name="connsiteY33" fmla="*/ 10009 h 10089"/>
              <a:gd name="connsiteX34" fmla="*/ 573 w 10014"/>
              <a:gd name="connsiteY34" fmla="*/ 10061 h 10089"/>
              <a:gd name="connsiteX35" fmla="*/ 197 w 10014"/>
              <a:gd name="connsiteY35" fmla="*/ 10089 h 10089"/>
              <a:gd name="connsiteX36" fmla="*/ 30 w 10014"/>
              <a:gd name="connsiteY36" fmla="*/ 10088 h 10089"/>
              <a:gd name="connsiteX37" fmla="*/ 22 w 10014"/>
              <a:gd name="connsiteY37" fmla="*/ 9290 h 10089"/>
              <a:gd name="connsiteX38" fmla="*/ 22 w 10014"/>
              <a:gd name="connsiteY38" fmla="*/ 8739 h 10089"/>
              <a:gd name="connsiteX39" fmla="*/ 22 w 10014"/>
              <a:gd name="connsiteY39" fmla="*/ 6970 h 10089"/>
              <a:gd name="connsiteX40" fmla="*/ 21 w 10014"/>
              <a:gd name="connsiteY40" fmla="*/ 4353 h 10089"/>
              <a:gd name="connsiteX41" fmla="*/ 14 w 10014"/>
              <a:gd name="connsiteY41" fmla="*/ 92 h 10089"/>
              <a:gd name="connsiteX42" fmla="*/ 248 w 10014"/>
              <a:gd name="connsiteY42" fmla="*/ 89 h 10089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9287 w 10014"/>
              <a:gd name="connsiteY5" fmla="*/ 4256 h 10000"/>
              <a:gd name="connsiteX6" fmla="*/ 9516 w 10014"/>
              <a:gd name="connsiteY6" fmla="*/ 4494 h 10000"/>
              <a:gd name="connsiteX7" fmla="*/ 9817 w 10014"/>
              <a:gd name="connsiteY7" fmla="*/ 4800 h 10000"/>
              <a:gd name="connsiteX8" fmla="*/ 10014 w 10014"/>
              <a:gd name="connsiteY8" fmla="*/ 4997 h 10000"/>
              <a:gd name="connsiteX9" fmla="*/ 9863 w 10014"/>
              <a:gd name="connsiteY9" fmla="*/ 5173 h 10000"/>
              <a:gd name="connsiteX10" fmla="*/ 9648 w 10014"/>
              <a:gd name="connsiteY10" fmla="*/ 5400 h 10000"/>
              <a:gd name="connsiteX11" fmla="*/ 9442 w 10014"/>
              <a:gd name="connsiteY11" fmla="*/ 5610 h 10000"/>
              <a:gd name="connsiteX12" fmla="*/ 9184 w 10014"/>
              <a:gd name="connsiteY12" fmla="*/ 5866 h 10000"/>
              <a:gd name="connsiteX13" fmla="*/ 8854 w 10014"/>
              <a:gd name="connsiteY13" fmla="*/ 6164 h 10000"/>
              <a:gd name="connsiteX14" fmla="*/ 8685 w 10014"/>
              <a:gd name="connsiteY14" fmla="*/ 6318 h 10000"/>
              <a:gd name="connsiteX15" fmla="*/ 8430 w 10014"/>
              <a:gd name="connsiteY15" fmla="*/ 6540 h 10000"/>
              <a:gd name="connsiteX16" fmla="*/ 8206 w 10014"/>
              <a:gd name="connsiteY16" fmla="*/ 6735 h 10000"/>
              <a:gd name="connsiteX17" fmla="*/ 7956 w 10014"/>
              <a:gd name="connsiteY17" fmla="*/ 6933 h 10000"/>
              <a:gd name="connsiteX18" fmla="*/ 7601 w 10014"/>
              <a:gd name="connsiteY18" fmla="*/ 7208 h 10000"/>
              <a:gd name="connsiteX19" fmla="*/ 7224 w 10014"/>
              <a:gd name="connsiteY19" fmla="*/ 7493 h 10000"/>
              <a:gd name="connsiteX20" fmla="*/ 6847 w 10014"/>
              <a:gd name="connsiteY20" fmla="*/ 7759 h 10000"/>
              <a:gd name="connsiteX21" fmla="*/ 6478 w 10014"/>
              <a:gd name="connsiteY21" fmla="*/ 8005 h 10000"/>
              <a:gd name="connsiteX22" fmla="*/ 5981 w 10014"/>
              <a:gd name="connsiteY22" fmla="*/ 8319 h 10000"/>
              <a:gd name="connsiteX23" fmla="*/ 5551 w 10014"/>
              <a:gd name="connsiteY23" fmla="*/ 8575 h 10000"/>
              <a:gd name="connsiteX24" fmla="*/ 5195 w 10014"/>
              <a:gd name="connsiteY24" fmla="*/ 8761 h 10000"/>
              <a:gd name="connsiteX25" fmla="*/ 4800 w 10014"/>
              <a:gd name="connsiteY25" fmla="*/ 8948 h 10000"/>
              <a:gd name="connsiteX26" fmla="*/ 4384 w 10014"/>
              <a:gd name="connsiteY26" fmla="*/ 9125 h 10000"/>
              <a:gd name="connsiteX27" fmla="*/ 3960 w 10014"/>
              <a:gd name="connsiteY27" fmla="*/ 9282 h 10000"/>
              <a:gd name="connsiteX28" fmla="*/ 3378 w 10014"/>
              <a:gd name="connsiteY28" fmla="*/ 9466 h 10000"/>
              <a:gd name="connsiteX29" fmla="*/ 2671 w 10014"/>
              <a:gd name="connsiteY29" fmla="*/ 9645 h 10000"/>
              <a:gd name="connsiteX30" fmla="*/ 2297 w 10014"/>
              <a:gd name="connsiteY30" fmla="*/ 9724 h 10000"/>
              <a:gd name="connsiteX31" fmla="*/ 1538 w 10014"/>
              <a:gd name="connsiteY31" fmla="*/ 9852 h 10000"/>
              <a:gd name="connsiteX32" fmla="*/ 1030 w 10014"/>
              <a:gd name="connsiteY32" fmla="*/ 9920 h 10000"/>
              <a:gd name="connsiteX33" fmla="*/ 573 w 10014"/>
              <a:gd name="connsiteY33" fmla="*/ 9972 h 10000"/>
              <a:gd name="connsiteX34" fmla="*/ 197 w 10014"/>
              <a:gd name="connsiteY34" fmla="*/ 10000 h 10000"/>
              <a:gd name="connsiteX35" fmla="*/ 30 w 10014"/>
              <a:gd name="connsiteY35" fmla="*/ 9999 h 10000"/>
              <a:gd name="connsiteX36" fmla="*/ 22 w 10014"/>
              <a:gd name="connsiteY36" fmla="*/ 9201 h 10000"/>
              <a:gd name="connsiteX37" fmla="*/ 22 w 10014"/>
              <a:gd name="connsiteY37" fmla="*/ 8650 h 10000"/>
              <a:gd name="connsiteX38" fmla="*/ 22 w 10014"/>
              <a:gd name="connsiteY38" fmla="*/ 6881 h 10000"/>
              <a:gd name="connsiteX39" fmla="*/ 21 w 10014"/>
              <a:gd name="connsiteY39" fmla="*/ 4264 h 10000"/>
              <a:gd name="connsiteX40" fmla="*/ 14 w 10014"/>
              <a:gd name="connsiteY40" fmla="*/ 3 h 10000"/>
              <a:gd name="connsiteX41" fmla="*/ 248 w 10014"/>
              <a:gd name="connsiteY41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9287 w 10014"/>
              <a:gd name="connsiteY4" fmla="*/ 4256 h 10000"/>
              <a:gd name="connsiteX5" fmla="*/ 9516 w 10014"/>
              <a:gd name="connsiteY5" fmla="*/ 4494 h 10000"/>
              <a:gd name="connsiteX6" fmla="*/ 9817 w 10014"/>
              <a:gd name="connsiteY6" fmla="*/ 4800 h 10000"/>
              <a:gd name="connsiteX7" fmla="*/ 10014 w 10014"/>
              <a:gd name="connsiteY7" fmla="*/ 4997 h 10000"/>
              <a:gd name="connsiteX8" fmla="*/ 9863 w 10014"/>
              <a:gd name="connsiteY8" fmla="*/ 5173 h 10000"/>
              <a:gd name="connsiteX9" fmla="*/ 9648 w 10014"/>
              <a:gd name="connsiteY9" fmla="*/ 5400 h 10000"/>
              <a:gd name="connsiteX10" fmla="*/ 9442 w 10014"/>
              <a:gd name="connsiteY10" fmla="*/ 5610 h 10000"/>
              <a:gd name="connsiteX11" fmla="*/ 9184 w 10014"/>
              <a:gd name="connsiteY11" fmla="*/ 5866 h 10000"/>
              <a:gd name="connsiteX12" fmla="*/ 8854 w 10014"/>
              <a:gd name="connsiteY12" fmla="*/ 6164 h 10000"/>
              <a:gd name="connsiteX13" fmla="*/ 8685 w 10014"/>
              <a:gd name="connsiteY13" fmla="*/ 6318 h 10000"/>
              <a:gd name="connsiteX14" fmla="*/ 8430 w 10014"/>
              <a:gd name="connsiteY14" fmla="*/ 6540 h 10000"/>
              <a:gd name="connsiteX15" fmla="*/ 8206 w 10014"/>
              <a:gd name="connsiteY15" fmla="*/ 6735 h 10000"/>
              <a:gd name="connsiteX16" fmla="*/ 7956 w 10014"/>
              <a:gd name="connsiteY16" fmla="*/ 6933 h 10000"/>
              <a:gd name="connsiteX17" fmla="*/ 7601 w 10014"/>
              <a:gd name="connsiteY17" fmla="*/ 7208 h 10000"/>
              <a:gd name="connsiteX18" fmla="*/ 7224 w 10014"/>
              <a:gd name="connsiteY18" fmla="*/ 7493 h 10000"/>
              <a:gd name="connsiteX19" fmla="*/ 6847 w 10014"/>
              <a:gd name="connsiteY19" fmla="*/ 7759 h 10000"/>
              <a:gd name="connsiteX20" fmla="*/ 6478 w 10014"/>
              <a:gd name="connsiteY20" fmla="*/ 8005 h 10000"/>
              <a:gd name="connsiteX21" fmla="*/ 5981 w 10014"/>
              <a:gd name="connsiteY21" fmla="*/ 8319 h 10000"/>
              <a:gd name="connsiteX22" fmla="*/ 5551 w 10014"/>
              <a:gd name="connsiteY22" fmla="*/ 8575 h 10000"/>
              <a:gd name="connsiteX23" fmla="*/ 5195 w 10014"/>
              <a:gd name="connsiteY23" fmla="*/ 8761 h 10000"/>
              <a:gd name="connsiteX24" fmla="*/ 4800 w 10014"/>
              <a:gd name="connsiteY24" fmla="*/ 8948 h 10000"/>
              <a:gd name="connsiteX25" fmla="*/ 4384 w 10014"/>
              <a:gd name="connsiteY25" fmla="*/ 9125 h 10000"/>
              <a:gd name="connsiteX26" fmla="*/ 3960 w 10014"/>
              <a:gd name="connsiteY26" fmla="*/ 9282 h 10000"/>
              <a:gd name="connsiteX27" fmla="*/ 3378 w 10014"/>
              <a:gd name="connsiteY27" fmla="*/ 9466 h 10000"/>
              <a:gd name="connsiteX28" fmla="*/ 2671 w 10014"/>
              <a:gd name="connsiteY28" fmla="*/ 9645 h 10000"/>
              <a:gd name="connsiteX29" fmla="*/ 2297 w 10014"/>
              <a:gd name="connsiteY29" fmla="*/ 9724 h 10000"/>
              <a:gd name="connsiteX30" fmla="*/ 1538 w 10014"/>
              <a:gd name="connsiteY30" fmla="*/ 9852 h 10000"/>
              <a:gd name="connsiteX31" fmla="*/ 1030 w 10014"/>
              <a:gd name="connsiteY31" fmla="*/ 9920 h 10000"/>
              <a:gd name="connsiteX32" fmla="*/ 573 w 10014"/>
              <a:gd name="connsiteY32" fmla="*/ 9972 h 10000"/>
              <a:gd name="connsiteX33" fmla="*/ 197 w 10014"/>
              <a:gd name="connsiteY33" fmla="*/ 10000 h 10000"/>
              <a:gd name="connsiteX34" fmla="*/ 30 w 10014"/>
              <a:gd name="connsiteY34" fmla="*/ 9999 h 10000"/>
              <a:gd name="connsiteX35" fmla="*/ 22 w 10014"/>
              <a:gd name="connsiteY35" fmla="*/ 9201 h 10000"/>
              <a:gd name="connsiteX36" fmla="*/ 22 w 10014"/>
              <a:gd name="connsiteY36" fmla="*/ 8650 h 10000"/>
              <a:gd name="connsiteX37" fmla="*/ 22 w 10014"/>
              <a:gd name="connsiteY37" fmla="*/ 6881 h 10000"/>
              <a:gd name="connsiteX38" fmla="*/ 21 w 10014"/>
              <a:gd name="connsiteY38" fmla="*/ 4264 h 10000"/>
              <a:gd name="connsiteX39" fmla="*/ 14 w 10014"/>
              <a:gd name="connsiteY39" fmla="*/ 3 h 10000"/>
              <a:gd name="connsiteX40" fmla="*/ 248 w 10014"/>
              <a:gd name="connsiteY40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9287 w 10014"/>
              <a:gd name="connsiteY3" fmla="*/ 4256 h 10000"/>
              <a:gd name="connsiteX4" fmla="*/ 9516 w 10014"/>
              <a:gd name="connsiteY4" fmla="*/ 4494 h 10000"/>
              <a:gd name="connsiteX5" fmla="*/ 9817 w 10014"/>
              <a:gd name="connsiteY5" fmla="*/ 4800 h 10000"/>
              <a:gd name="connsiteX6" fmla="*/ 10014 w 10014"/>
              <a:gd name="connsiteY6" fmla="*/ 4997 h 10000"/>
              <a:gd name="connsiteX7" fmla="*/ 9863 w 10014"/>
              <a:gd name="connsiteY7" fmla="*/ 5173 h 10000"/>
              <a:gd name="connsiteX8" fmla="*/ 9648 w 10014"/>
              <a:gd name="connsiteY8" fmla="*/ 5400 h 10000"/>
              <a:gd name="connsiteX9" fmla="*/ 9442 w 10014"/>
              <a:gd name="connsiteY9" fmla="*/ 5610 h 10000"/>
              <a:gd name="connsiteX10" fmla="*/ 9184 w 10014"/>
              <a:gd name="connsiteY10" fmla="*/ 5866 h 10000"/>
              <a:gd name="connsiteX11" fmla="*/ 8854 w 10014"/>
              <a:gd name="connsiteY11" fmla="*/ 6164 h 10000"/>
              <a:gd name="connsiteX12" fmla="*/ 8685 w 10014"/>
              <a:gd name="connsiteY12" fmla="*/ 6318 h 10000"/>
              <a:gd name="connsiteX13" fmla="*/ 8430 w 10014"/>
              <a:gd name="connsiteY13" fmla="*/ 6540 h 10000"/>
              <a:gd name="connsiteX14" fmla="*/ 8206 w 10014"/>
              <a:gd name="connsiteY14" fmla="*/ 6735 h 10000"/>
              <a:gd name="connsiteX15" fmla="*/ 7956 w 10014"/>
              <a:gd name="connsiteY15" fmla="*/ 6933 h 10000"/>
              <a:gd name="connsiteX16" fmla="*/ 7601 w 10014"/>
              <a:gd name="connsiteY16" fmla="*/ 7208 h 10000"/>
              <a:gd name="connsiteX17" fmla="*/ 7224 w 10014"/>
              <a:gd name="connsiteY17" fmla="*/ 7493 h 10000"/>
              <a:gd name="connsiteX18" fmla="*/ 6847 w 10014"/>
              <a:gd name="connsiteY18" fmla="*/ 7759 h 10000"/>
              <a:gd name="connsiteX19" fmla="*/ 6478 w 10014"/>
              <a:gd name="connsiteY19" fmla="*/ 8005 h 10000"/>
              <a:gd name="connsiteX20" fmla="*/ 5981 w 10014"/>
              <a:gd name="connsiteY20" fmla="*/ 8319 h 10000"/>
              <a:gd name="connsiteX21" fmla="*/ 5551 w 10014"/>
              <a:gd name="connsiteY21" fmla="*/ 8575 h 10000"/>
              <a:gd name="connsiteX22" fmla="*/ 5195 w 10014"/>
              <a:gd name="connsiteY22" fmla="*/ 8761 h 10000"/>
              <a:gd name="connsiteX23" fmla="*/ 4800 w 10014"/>
              <a:gd name="connsiteY23" fmla="*/ 8948 h 10000"/>
              <a:gd name="connsiteX24" fmla="*/ 4384 w 10014"/>
              <a:gd name="connsiteY24" fmla="*/ 9125 h 10000"/>
              <a:gd name="connsiteX25" fmla="*/ 3960 w 10014"/>
              <a:gd name="connsiteY25" fmla="*/ 9282 h 10000"/>
              <a:gd name="connsiteX26" fmla="*/ 3378 w 10014"/>
              <a:gd name="connsiteY26" fmla="*/ 9466 h 10000"/>
              <a:gd name="connsiteX27" fmla="*/ 2671 w 10014"/>
              <a:gd name="connsiteY27" fmla="*/ 9645 h 10000"/>
              <a:gd name="connsiteX28" fmla="*/ 2297 w 10014"/>
              <a:gd name="connsiteY28" fmla="*/ 9724 h 10000"/>
              <a:gd name="connsiteX29" fmla="*/ 1538 w 10014"/>
              <a:gd name="connsiteY29" fmla="*/ 9852 h 10000"/>
              <a:gd name="connsiteX30" fmla="*/ 1030 w 10014"/>
              <a:gd name="connsiteY30" fmla="*/ 9920 h 10000"/>
              <a:gd name="connsiteX31" fmla="*/ 573 w 10014"/>
              <a:gd name="connsiteY31" fmla="*/ 9972 h 10000"/>
              <a:gd name="connsiteX32" fmla="*/ 197 w 10014"/>
              <a:gd name="connsiteY32" fmla="*/ 10000 h 10000"/>
              <a:gd name="connsiteX33" fmla="*/ 30 w 10014"/>
              <a:gd name="connsiteY33" fmla="*/ 9999 h 10000"/>
              <a:gd name="connsiteX34" fmla="*/ 22 w 10014"/>
              <a:gd name="connsiteY34" fmla="*/ 9201 h 10000"/>
              <a:gd name="connsiteX35" fmla="*/ 22 w 10014"/>
              <a:gd name="connsiteY35" fmla="*/ 8650 h 10000"/>
              <a:gd name="connsiteX36" fmla="*/ 22 w 10014"/>
              <a:gd name="connsiteY36" fmla="*/ 6881 h 10000"/>
              <a:gd name="connsiteX37" fmla="*/ 21 w 10014"/>
              <a:gd name="connsiteY37" fmla="*/ 4264 h 10000"/>
              <a:gd name="connsiteX38" fmla="*/ 14 w 10014"/>
              <a:gd name="connsiteY38" fmla="*/ 3 h 10000"/>
              <a:gd name="connsiteX39" fmla="*/ 248 w 10014"/>
              <a:gd name="connsiteY39" fmla="*/ 0 h 10000"/>
              <a:gd name="connsiteX0" fmla="*/ 14 w 10014"/>
              <a:gd name="connsiteY0" fmla="*/ 0 h 9997"/>
              <a:gd name="connsiteX1" fmla="*/ 619 w 10014"/>
              <a:gd name="connsiteY1" fmla="*/ 24 h 9997"/>
              <a:gd name="connsiteX2" fmla="*/ 943 w 10014"/>
              <a:gd name="connsiteY2" fmla="*/ 49 h 9997"/>
              <a:gd name="connsiteX3" fmla="*/ 9287 w 10014"/>
              <a:gd name="connsiteY3" fmla="*/ 4253 h 9997"/>
              <a:gd name="connsiteX4" fmla="*/ 9516 w 10014"/>
              <a:gd name="connsiteY4" fmla="*/ 4491 h 9997"/>
              <a:gd name="connsiteX5" fmla="*/ 9817 w 10014"/>
              <a:gd name="connsiteY5" fmla="*/ 4797 h 9997"/>
              <a:gd name="connsiteX6" fmla="*/ 10014 w 10014"/>
              <a:gd name="connsiteY6" fmla="*/ 4994 h 9997"/>
              <a:gd name="connsiteX7" fmla="*/ 9863 w 10014"/>
              <a:gd name="connsiteY7" fmla="*/ 5170 h 9997"/>
              <a:gd name="connsiteX8" fmla="*/ 9648 w 10014"/>
              <a:gd name="connsiteY8" fmla="*/ 5397 h 9997"/>
              <a:gd name="connsiteX9" fmla="*/ 9442 w 10014"/>
              <a:gd name="connsiteY9" fmla="*/ 5607 h 9997"/>
              <a:gd name="connsiteX10" fmla="*/ 9184 w 10014"/>
              <a:gd name="connsiteY10" fmla="*/ 5863 h 9997"/>
              <a:gd name="connsiteX11" fmla="*/ 8854 w 10014"/>
              <a:gd name="connsiteY11" fmla="*/ 6161 h 9997"/>
              <a:gd name="connsiteX12" fmla="*/ 8685 w 10014"/>
              <a:gd name="connsiteY12" fmla="*/ 6315 h 9997"/>
              <a:gd name="connsiteX13" fmla="*/ 8430 w 10014"/>
              <a:gd name="connsiteY13" fmla="*/ 6537 h 9997"/>
              <a:gd name="connsiteX14" fmla="*/ 8206 w 10014"/>
              <a:gd name="connsiteY14" fmla="*/ 6732 h 9997"/>
              <a:gd name="connsiteX15" fmla="*/ 7956 w 10014"/>
              <a:gd name="connsiteY15" fmla="*/ 6930 h 9997"/>
              <a:gd name="connsiteX16" fmla="*/ 7601 w 10014"/>
              <a:gd name="connsiteY16" fmla="*/ 7205 h 9997"/>
              <a:gd name="connsiteX17" fmla="*/ 7224 w 10014"/>
              <a:gd name="connsiteY17" fmla="*/ 7490 h 9997"/>
              <a:gd name="connsiteX18" fmla="*/ 6847 w 10014"/>
              <a:gd name="connsiteY18" fmla="*/ 7756 h 9997"/>
              <a:gd name="connsiteX19" fmla="*/ 6478 w 10014"/>
              <a:gd name="connsiteY19" fmla="*/ 8002 h 9997"/>
              <a:gd name="connsiteX20" fmla="*/ 5981 w 10014"/>
              <a:gd name="connsiteY20" fmla="*/ 8316 h 9997"/>
              <a:gd name="connsiteX21" fmla="*/ 5551 w 10014"/>
              <a:gd name="connsiteY21" fmla="*/ 8572 h 9997"/>
              <a:gd name="connsiteX22" fmla="*/ 5195 w 10014"/>
              <a:gd name="connsiteY22" fmla="*/ 8758 h 9997"/>
              <a:gd name="connsiteX23" fmla="*/ 4800 w 10014"/>
              <a:gd name="connsiteY23" fmla="*/ 8945 h 9997"/>
              <a:gd name="connsiteX24" fmla="*/ 4384 w 10014"/>
              <a:gd name="connsiteY24" fmla="*/ 9122 h 9997"/>
              <a:gd name="connsiteX25" fmla="*/ 3960 w 10014"/>
              <a:gd name="connsiteY25" fmla="*/ 9279 h 9997"/>
              <a:gd name="connsiteX26" fmla="*/ 3378 w 10014"/>
              <a:gd name="connsiteY26" fmla="*/ 9463 h 9997"/>
              <a:gd name="connsiteX27" fmla="*/ 2671 w 10014"/>
              <a:gd name="connsiteY27" fmla="*/ 9642 h 9997"/>
              <a:gd name="connsiteX28" fmla="*/ 2297 w 10014"/>
              <a:gd name="connsiteY28" fmla="*/ 9721 h 9997"/>
              <a:gd name="connsiteX29" fmla="*/ 1538 w 10014"/>
              <a:gd name="connsiteY29" fmla="*/ 9849 h 9997"/>
              <a:gd name="connsiteX30" fmla="*/ 1030 w 10014"/>
              <a:gd name="connsiteY30" fmla="*/ 9917 h 9997"/>
              <a:gd name="connsiteX31" fmla="*/ 573 w 10014"/>
              <a:gd name="connsiteY31" fmla="*/ 9969 h 9997"/>
              <a:gd name="connsiteX32" fmla="*/ 197 w 10014"/>
              <a:gd name="connsiteY32" fmla="*/ 9997 h 9997"/>
              <a:gd name="connsiteX33" fmla="*/ 30 w 10014"/>
              <a:gd name="connsiteY33" fmla="*/ 9996 h 9997"/>
              <a:gd name="connsiteX34" fmla="*/ 22 w 10014"/>
              <a:gd name="connsiteY34" fmla="*/ 9198 h 9997"/>
              <a:gd name="connsiteX35" fmla="*/ 22 w 10014"/>
              <a:gd name="connsiteY35" fmla="*/ 8647 h 9997"/>
              <a:gd name="connsiteX36" fmla="*/ 22 w 10014"/>
              <a:gd name="connsiteY36" fmla="*/ 6878 h 9997"/>
              <a:gd name="connsiteX37" fmla="*/ 21 w 10014"/>
              <a:gd name="connsiteY37" fmla="*/ 4261 h 9997"/>
              <a:gd name="connsiteX38" fmla="*/ 14 w 10014"/>
              <a:gd name="connsiteY38" fmla="*/ 0 h 9997"/>
              <a:gd name="connsiteX0" fmla="*/ 14 w 10000"/>
              <a:gd name="connsiteY0" fmla="*/ 0 h 10000"/>
              <a:gd name="connsiteX1" fmla="*/ 942 w 10000"/>
              <a:gd name="connsiteY1" fmla="*/ 49 h 10000"/>
              <a:gd name="connsiteX2" fmla="*/ 9274 w 10000"/>
              <a:gd name="connsiteY2" fmla="*/ 4254 h 10000"/>
              <a:gd name="connsiteX3" fmla="*/ 9503 w 10000"/>
              <a:gd name="connsiteY3" fmla="*/ 4492 h 10000"/>
              <a:gd name="connsiteX4" fmla="*/ 9803 w 10000"/>
              <a:gd name="connsiteY4" fmla="*/ 4798 h 10000"/>
              <a:gd name="connsiteX5" fmla="*/ 10000 w 10000"/>
              <a:gd name="connsiteY5" fmla="*/ 4995 h 10000"/>
              <a:gd name="connsiteX6" fmla="*/ 9849 w 10000"/>
              <a:gd name="connsiteY6" fmla="*/ 5172 h 10000"/>
              <a:gd name="connsiteX7" fmla="*/ 9635 w 10000"/>
              <a:gd name="connsiteY7" fmla="*/ 5399 h 10000"/>
              <a:gd name="connsiteX8" fmla="*/ 9429 w 10000"/>
              <a:gd name="connsiteY8" fmla="*/ 5609 h 10000"/>
              <a:gd name="connsiteX9" fmla="*/ 9171 w 10000"/>
              <a:gd name="connsiteY9" fmla="*/ 5865 h 10000"/>
              <a:gd name="connsiteX10" fmla="*/ 8842 w 10000"/>
              <a:gd name="connsiteY10" fmla="*/ 6163 h 10000"/>
              <a:gd name="connsiteX11" fmla="*/ 8673 w 10000"/>
              <a:gd name="connsiteY11" fmla="*/ 6317 h 10000"/>
              <a:gd name="connsiteX12" fmla="*/ 8418 w 10000"/>
              <a:gd name="connsiteY12" fmla="*/ 6539 h 10000"/>
              <a:gd name="connsiteX13" fmla="*/ 8195 w 10000"/>
              <a:gd name="connsiteY13" fmla="*/ 6734 h 10000"/>
              <a:gd name="connsiteX14" fmla="*/ 7945 w 10000"/>
              <a:gd name="connsiteY14" fmla="*/ 6932 h 10000"/>
              <a:gd name="connsiteX15" fmla="*/ 7590 w 10000"/>
              <a:gd name="connsiteY15" fmla="*/ 7207 h 10000"/>
              <a:gd name="connsiteX16" fmla="*/ 7214 w 10000"/>
              <a:gd name="connsiteY16" fmla="*/ 7492 h 10000"/>
              <a:gd name="connsiteX17" fmla="*/ 6837 w 10000"/>
              <a:gd name="connsiteY17" fmla="*/ 7758 h 10000"/>
              <a:gd name="connsiteX18" fmla="*/ 6469 w 10000"/>
              <a:gd name="connsiteY18" fmla="*/ 8004 h 10000"/>
              <a:gd name="connsiteX19" fmla="*/ 5973 w 10000"/>
              <a:gd name="connsiteY19" fmla="*/ 8318 h 10000"/>
              <a:gd name="connsiteX20" fmla="*/ 5543 w 10000"/>
              <a:gd name="connsiteY20" fmla="*/ 8575 h 10000"/>
              <a:gd name="connsiteX21" fmla="*/ 5188 w 10000"/>
              <a:gd name="connsiteY21" fmla="*/ 8761 h 10000"/>
              <a:gd name="connsiteX22" fmla="*/ 4793 w 10000"/>
              <a:gd name="connsiteY22" fmla="*/ 8948 h 10000"/>
              <a:gd name="connsiteX23" fmla="*/ 4378 w 10000"/>
              <a:gd name="connsiteY23" fmla="*/ 9125 h 10000"/>
              <a:gd name="connsiteX24" fmla="*/ 3954 w 10000"/>
              <a:gd name="connsiteY24" fmla="*/ 9282 h 10000"/>
              <a:gd name="connsiteX25" fmla="*/ 3373 w 10000"/>
              <a:gd name="connsiteY25" fmla="*/ 9466 h 10000"/>
              <a:gd name="connsiteX26" fmla="*/ 2667 w 10000"/>
              <a:gd name="connsiteY26" fmla="*/ 9645 h 10000"/>
              <a:gd name="connsiteX27" fmla="*/ 2294 w 10000"/>
              <a:gd name="connsiteY27" fmla="*/ 9724 h 10000"/>
              <a:gd name="connsiteX28" fmla="*/ 1536 w 10000"/>
              <a:gd name="connsiteY28" fmla="*/ 9852 h 10000"/>
              <a:gd name="connsiteX29" fmla="*/ 1029 w 10000"/>
              <a:gd name="connsiteY29" fmla="*/ 9920 h 10000"/>
              <a:gd name="connsiteX30" fmla="*/ 572 w 10000"/>
              <a:gd name="connsiteY30" fmla="*/ 9972 h 10000"/>
              <a:gd name="connsiteX31" fmla="*/ 197 w 10000"/>
              <a:gd name="connsiteY31" fmla="*/ 10000 h 10000"/>
              <a:gd name="connsiteX32" fmla="*/ 30 w 10000"/>
              <a:gd name="connsiteY32" fmla="*/ 9999 h 10000"/>
              <a:gd name="connsiteX33" fmla="*/ 22 w 10000"/>
              <a:gd name="connsiteY33" fmla="*/ 9201 h 10000"/>
              <a:gd name="connsiteX34" fmla="*/ 22 w 10000"/>
              <a:gd name="connsiteY34" fmla="*/ 8650 h 10000"/>
              <a:gd name="connsiteX35" fmla="*/ 22 w 10000"/>
              <a:gd name="connsiteY35" fmla="*/ 6880 h 10000"/>
              <a:gd name="connsiteX36" fmla="*/ 21 w 10000"/>
              <a:gd name="connsiteY36" fmla="*/ 4262 h 10000"/>
              <a:gd name="connsiteX37" fmla="*/ 14 w 10000"/>
              <a:gd name="connsiteY37" fmla="*/ 0 h 10000"/>
              <a:gd name="connsiteX0" fmla="*/ 14 w 10000"/>
              <a:gd name="connsiteY0" fmla="*/ 0 h 10000"/>
              <a:gd name="connsiteX1" fmla="*/ 9274 w 10000"/>
              <a:gd name="connsiteY1" fmla="*/ 4254 h 10000"/>
              <a:gd name="connsiteX2" fmla="*/ 9503 w 10000"/>
              <a:gd name="connsiteY2" fmla="*/ 4492 h 10000"/>
              <a:gd name="connsiteX3" fmla="*/ 9803 w 10000"/>
              <a:gd name="connsiteY3" fmla="*/ 4798 h 10000"/>
              <a:gd name="connsiteX4" fmla="*/ 10000 w 10000"/>
              <a:gd name="connsiteY4" fmla="*/ 4995 h 10000"/>
              <a:gd name="connsiteX5" fmla="*/ 9849 w 10000"/>
              <a:gd name="connsiteY5" fmla="*/ 5172 h 10000"/>
              <a:gd name="connsiteX6" fmla="*/ 9635 w 10000"/>
              <a:gd name="connsiteY6" fmla="*/ 5399 h 10000"/>
              <a:gd name="connsiteX7" fmla="*/ 9429 w 10000"/>
              <a:gd name="connsiteY7" fmla="*/ 5609 h 10000"/>
              <a:gd name="connsiteX8" fmla="*/ 9171 w 10000"/>
              <a:gd name="connsiteY8" fmla="*/ 5865 h 10000"/>
              <a:gd name="connsiteX9" fmla="*/ 8842 w 10000"/>
              <a:gd name="connsiteY9" fmla="*/ 6163 h 10000"/>
              <a:gd name="connsiteX10" fmla="*/ 8673 w 10000"/>
              <a:gd name="connsiteY10" fmla="*/ 6317 h 10000"/>
              <a:gd name="connsiteX11" fmla="*/ 8418 w 10000"/>
              <a:gd name="connsiteY11" fmla="*/ 6539 h 10000"/>
              <a:gd name="connsiteX12" fmla="*/ 8195 w 10000"/>
              <a:gd name="connsiteY12" fmla="*/ 6734 h 10000"/>
              <a:gd name="connsiteX13" fmla="*/ 7945 w 10000"/>
              <a:gd name="connsiteY13" fmla="*/ 6932 h 10000"/>
              <a:gd name="connsiteX14" fmla="*/ 7590 w 10000"/>
              <a:gd name="connsiteY14" fmla="*/ 7207 h 10000"/>
              <a:gd name="connsiteX15" fmla="*/ 7214 w 10000"/>
              <a:gd name="connsiteY15" fmla="*/ 7492 h 10000"/>
              <a:gd name="connsiteX16" fmla="*/ 6837 w 10000"/>
              <a:gd name="connsiteY16" fmla="*/ 7758 h 10000"/>
              <a:gd name="connsiteX17" fmla="*/ 6469 w 10000"/>
              <a:gd name="connsiteY17" fmla="*/ 8004 h 10000"/>
              <a:gd name="connsiteX18" fmla="*/ 5973 w 10000"/>
              <a:gd name="connsiteY18" fmla="*/ 8318 h 10000"/>
              <a:gd name="connsiteX19" fmla="*/ 5543 w 10000"/>
              <a:gd name="connsiteY19" fmla="*/ 8575 h 10000"/>
              <a:gd name="connsiteX20" fmla="*/ 5188 w 10000"/>
              <a:gd name="connsiteY20" fmla="*/ 8761 h 10000"/>
              <a:gd name="connsiteX21" fmla="*/ 4793 w 10000"/>
              <a:gd name="connsiteY21" fmla="*/ 8948 h 10000"/>
              <a:gd name="connsiteX22" fmla="*/ 4378 w 10000"/>
              <a:gd name="connsiteY22" fmla="*/ 9125 h 10000"/>
              <a:gd name="connsiteX23" fmla="*/ 3954 w 10000"/>
              <a:gd name="connsiteY23" fmla="*/ 9282 h 10000"/>
              <a:gd name="connsiteX24" fmla="*/ 3373 w 10000"/>
              <a:gd name="connsiteY24" fmla="*/ 9466 h 10000"/>
              <a:gd name="connsiteX25" fmla="*/ 2667 w 10000"/>
              <a:gd name="connsiteY25" fmla="*/ 9645 h 10000"/>
              <a:gd name="connsiteX26" fmla="*/ 2294 w 10000"/>
              <a:gd name="connsiteY26" fmla="*/ 9724 h 10000"/>
              <a:gd name="connsiteX27" fmla="*/ 1536 w 10000"/>
              <a:gd name="connsiteY27" fmla="*/ 9852 h 10000"/>
              <a:gd name="connsiteX28" fmla="*/ 1029 w 10000"/>
              <a:gd name="connsiteY28" fmla="*/ 9920 h 10000"/>
              <a:gd name="connsiteX29" fmla="*/ 572 w 10000"/>
              <a:gd name="connsiteY29" fmla="*/ 9972 h 10000"/>
              <a:gd name="connsiteX30" fmla="*/ 197 w 10000"/>
              <a:gd name="connsiteY30" fmla="*/ 10000 h 10000"/>
              <a:gd name="connsiteX31" fmla="*/ 30 w 10000"/>
              <a:gd name="connsiteY31" fmla="*/ 9999 h 10000"/>
              <a:gd name="connsiteX32" fmla="*/ 22 w 10000"/>
              <a:gd name="connsiteY32" fmla="*/ 9201 h 10000"/>
              <a:gd name="connsiteX33" fmla="*/ 22 w 10000"/>
              <a:gd name="connsiteY33" fmla="*/ 8650 h 10000"/>
              <a:gd name="connsiteX34" fmla="*/ 22 w 10000"/>
              <a:gd name="connsiteY34" fmla="*/ 6880 h 10000"/>
              <a:gd name="connsiteX35" fmla="*/ 21 w 10000"/>
              <a:gd name="connsiteY35" fmla="*/ 4262 h 10000"/>
              <a:gd name="connsiteX36" fmla="*/ 14 w 10000"/>
              <a:gd name="connsiteY36" fmla="*/ 0 h 10000"/>
              <a:gd name="connsiteX0" fmla="*/ 0 w 9979"/>
              <a:gd name="connsiteY0" fmla="*/ 206 h 5944"/>
              <a:gd name="connsiteX1" fmla="*/ 9253 w 9979"/>
              <a:gd name="connsiteY1" fmla="*/ 198 h 5944"/>
              <a:gd name="connsiteX2" fmla="*/ 9482 w 9979"/>
              <a:gd name="connsiteY2" fmla="*/ 436 h 5944"/>
              <a:gd name="connsiteX3" fmla="*/ 9782 w 9979"/>
              <a:gd name="connsiteY3" fmla="*/ 742 h 5944"/>
              <a:gd name="connsiteX4" fmla="*/ 9979 w 9979"/>
              <a:gd name="connsiteY4" fmla="*/ 939 h 5944"/>
              <a:gd name="connsiteX5" fmla="*/ 9828 w 9979"/>
              <a:gd name="connsiteY5" fmla="*/ 1116 h 5944"/>
              <a:gd name="connsiteX6" fmla="*/ 9614 w 9979"/>
              <a:gd name="connsiteY6" fmla="*/ 1343 h 5944"/>
              <a:gd name="connsiteX7" fmla="*/ 9408 w 9979"/>
              <a:gd name="connsiteY7" fmla="*/ 1553 h 5944"/>
              <a:gd name="connsiteX8" fmla="*/ 9150 w 9979"/>
              <a:gd name="connsiteY8" fmla="*/ 1809 h 5944"/>
              <a:gd name="connsiteX9" fmla="*/ 8821 w 9979"/>
              <a:gd name="connsiteY9" fmla="*/ 2107 h 5944"/>
              <a:gd name="connsiteX10" fmla="*/ 8652 w 9979"/>
              <a:gd name="connsiteY10" fmla="*/ 2261 h 5944"/>
              <a:gd name="connsiteX11" fmla="*/ 8397 w 9979"/>
              <a:gd name="connsiteY11" fmla="*/ 2483 h 5944"/>
              <a:gd name="connsiteX12" fmla="*/ 8174 w 9979"/>
              <a:gd name="connsiteY12" fmla="*/ 2678 h 5944"/>
              <a:gd name="connsiteX13" fmla="*/ 7924 w 9979"/>
              <a:gd name="connsiteY13" fmla="*/ 2876 h 5944"/>
              <a:gd name="connsiteX14" fmla="*/ 7569 w 9979"/>
              <a:gd name="connsiteY14" fmla="*/ 3151 h 5944"/>
              <a:gd name="connsiteX15" fmla="*/ 7193 w 9979"/>
              <a:gd name="connsiteY15" fmla="*/ 3436 h 5944"/>
              <a:gd name="connsiteX16" fmla="*/ 6816 w 9979"/>
              <a:gd name="connsiteY16" fmla="*/ 3702 h 5944"/>
              <a:gd name="connsiteX17" fmla="*/ 6448 w 9979"/>
              <a:gd name="connsiteY17" fmla="*/ 3948 h 5944"/>
              <a:gd name="connsiteX18" fmla="*/ 5952 w 9979"/>
              <a:gd name="connsiteY18" fmla="*/ 4262 h 5944"/>
              <a:gd name="connsiteX19" fmla="*/ 5522 w 9979"/>
              <a:gd name="connsiteY19" fmla="*/ 4519 h 5944"/>
              <a:gd name="connsiteX20" fmla="*/ 5167 w 9979"/>
              <a:gd name="connsiteY20" fmla="*/ 4705 h 5944"/>
              <a:gd name="connsiteX21" fmla="*/ 4772 w 9979"/>
              <a:gd name="connsiteY21" fmla="*/ 4892 h 5944"/>
              <a:gd name="connsiteX22" fmla="*/ 4357 w 9979"/>
              <a:gd name="connsiteY22" fmla="*/ 5069 h 5944"/>
              <a:gd name="connsiteX23" fmla="*/ 3933 w 9979"/>
              <a:gd name="connsiteY23" fmla="*/ 5226 h 5944"/>
              <a:gd name="connsiteX24" fmla="*/ 3352 w 9979"/>
              <a:gd name="connsiteY24" fmla="*/ 5410 h 5944"/>
              <a:gd name="connsiteX25" fmla="*/ 2646 w 9979"/>
              <a:gd name="connsiteY25" fmla="*/ 5589 h 5944"/>
              <a:gd name="connsiteX26" fmla="*/ 2273 w 9979"/>
              <a:gd name="connsiteY26" fmla="*/ 5668 h 5944"/>
              <a:gd name="connsiteX27" fmla="*/ 1515 w 9979"/>
              <a:gd name="connsiteY27" fmla="*/ 5796 h 5944"/>
              <a:gd name="connsiteX28" fmla="*/ 1008 w 9979"/>
              <a:gd name="connsiteY28" fmla="*/ 5864 h 5944"/>
              <a:gd name="connsiteX29" fmla="*/ 551 w 9979"/>
              <a:gd name="connsiteY29" fmla="*/ 5916 h 5944"/>
              <a:gd name="connsiteX30" fmla="*/ 176 w 9979"/>
              <a:gd name="connsiteY30" fmla="*/ 5944 h 5944"/>
              <a:gd name="connsiteX31" fmla="*/ 9 w 9979"/>
              <a:gd name="connsiteY31" fmla="*/ 5943 h 5944"/>
              <a:gd name="connsiteX32" fmla="*/ 1 w 9979"/>
              <a:gd name="connsiteY32" fmla="*/ 5145 h 5944"/>
              <a:gd name="connsiteX33" fmla="*/ 1 w 9979"/>
              <a:gd name="connsiteY33" fmla="*/ 4594 h 5944"/>
              <a:gd name="connsiteX34" fmla="*/ 1 w 9979"/>
              <a:gd name="connsiteY34" fmla="*/ 2824 h 5944"/>
              <a:gd name="connsiteX35" fmla="*/ 0 w 9979"/>
              <a:gd name="connsiteY35" fmla="*/ 206 h 5944"/>
              <a:gd name="connsiteX0" fmla="*/ 0 w 10000"/>
              <a:gd name="connsiteY0" fmla="*/ 14 h 9667"/>
              <a:gd name="connsiteX1" fmla="*/ 9272 w 10000"/>
              <a:gd name="connsiteY1" fmla="*/ 0 h 9667"/>
              <a:gd name="connsiteX2" fmla="*/ 9502 w 10000"/>
              <a:gd name="connsiteY2" fmla="*/ 401 h 9667"/>
              <a:gd name="connsiteX3" fmla="*/ 9803 w 10000"/>
              <a:gd name="connsiteY3" fmla="*/ 915 h 9667"/>
              <a:gd name="connsiteX4" fmla="*/ 10000 w 10000"/>
              <a:gd name="connsiteY4" fmla="*/ 1247 h 9667"/>
              <a:gd name="connsiteX5" fmla="*/ 9849 w 10000"/>
              <a:gd name="connsiteY5" fmla="*/ 1545 h 9667"/>
              <a:gd name="connsiteX6" fmla="*/ 9634 w 10000"/>
              <a:gd name="connsiteY6" fmla="*/ 1926 h 9667"/>
              <a:gd name="connsiteX7" fmla="*/ 9428 w 10000"/>
              <a:gd name="connsiteY7" fmla="*/ 2280 h 9667"/>
              <a:gd name="connsiteX8" fmla="*/ 9169 w 10000"/>
              <a:gd name="connsiteY8" fmla="*/ 2710 h 9667"/>
              <a:gd name="connsiteX9" fmla="*/ 8840 w 10000"/>
              <a:gd name="connsiteY9" fmla="*/ 3212 h 9667"/>
              <a:gd name="connsiteX10" fmla="*/ 8670 w 10000"/>
              <a:gd name="connsiteY10" fmla="*/ 3471 h 9667"/>
              <a:gd name="connsiteX11" fmla="*/ 8415 w 10000"/>
              <a:gd name="connsiteY11" fmla="*/ 3844 h 9667"/>
              <a:gd name="connsiteX12" fmla="*/ 8191 w 10000"/>
              <a:gd name="connsiteY12" fmla="*/ 4172 h 9667"/>
              <a:gd name="connsiteX13" fmla="*/ 7941 w 10000"/>
              <a:gd name="connsiteY13" fmla="*/ 4505 h 9667"/>
              <a:gd name="connsiteX14" fmla="*/ 7585 w 10000"/>
              <a:gd name="connsiteY14" fmla="*/ 4968 h 9667"/>
              <a:gd name="connsiteX15" fmla="*/ 7208 w 10000"/>
              <a:gd name="connsiteY15" fmla="*/ 5448 h 9667"/>
              <a:gd name="connsiteX16" fmla="*/ 6830 w 10000"/>
              <a:gd name="connsiteY16" fmla="*/ 5895 h 9667"/>
              <a:gd name="connsiteX17" fmla="*/ 6462 w 10000"/>
              <a:gd name="connsiteY17" fmla="*/ 6309 h 9667"/>
              <a:gd name="connsiteX18" fmla="*/ 5965 w 10000"/>
              <a:gd name="connsiteY18" fmla="*/ 6837 h 9667"/>
              <a:gd name="connsiteX19" fmla="*/ 5534 w 10000"/>
              <a:gd name="connsiteY19" fmla="*/ 7270 h 9667"/>
              <a:gd name="connsiteX20" fmla="*/ 5178 w 10000"/>
              <a:gd name="connsiteY20" fmla="*/ 7583 h 9667"/>
              <a:gd name="connsiteX21" fmla="*/ 4782 w 10000"/>
              <a:gd name="connsiteY21" fmla="*/ 7897 h 9667"/>
              <a:gd name="connsiteX22" fmla="*/ 4366 w 10000"/>
              <a:gd name="connsiteY22" fmla="*/ 8195 h 9667"/>
              <a:gd name="connsiteX23" fmla="*/ 3941 w 10000"/>
              <a:gd name="connsiteY23" fmla="*/ 8459 h 9667"/>
              <a:gd name="connsiteX24" fmla="*/ 3359 w 10000"/>
              <a:gd name="connsiteY24" fmla="*/ 8769 h 9667"/>
              <a:gd name="connsiteX25" fmla="*/ 2652 w 10000"/>
              <a:gd name="connsiteY25" fmla="*/ 9070 h 9667"/>
              <a:gd name="connsiteX26" fmla="*/ 2278 w 10000"/>
              <a:gd name="connsiteY26" fmla="*/ 9203 h 9667"/>
              <a:gd name="connsiteX27" fmla="*/ 1518 w 10000"/>
              <a:gd name="connsiteY27" fmla="*/ 9418 h 9667"/>
              <a:gd name="connsiteX28" fmla="*/ 1010 w 10000"/>
              <a:gd name="connsiteY28" fmla="*/ 9532 h 9667"/>
              <a:gd name="connsiteX29" fmla="*/ 552 w 10000"/>
              <a:gd name="connsiteY29" fmla="*/ 9620 h 9667"/>
              <a:gd name="connsiteX30" fmla="*/ 176 w 10000"/>
              <a:gd name="connsiteY30" fmla="*/ 9667 h 9667"/>
              <a:gd name="connsiteX31" fmla="*/ 9 w 10000"/>
              <a:gd name="connsiteY31" fmla="*/ 9665 h 9667"/>
              <a:gd name="connsiteX32" fmla="*/ 1 w 10000"/>
              <a:gd name="connsiteY32" fmla="*/ 8323 h 9667"/>
              <a:gd name="connsiteX33" fmla="*/ 1 w 10000"/>
              <a:gd name="connsiteY33" fmla="*/ 7396 h 9667"/>
              <a:gd name="connsiteX34" fmla="*/ 1 w 10000"/>
              <a:gd name="connsiteY34" fmla="*/ 4418 h 9667"/>
              <a:gd name="connsiteX35" fmla="*/ 0 w 10000"/>
              <a:gd name="connsiteY35" fmla="*/ 14 h 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0" h="9667">
                <a:moveTo>
                  <a:pt x="0" y="14"/>
                </a:moveTo>
                <a:lnTo>
                  <a:pt x="9272" y="0"/>
                </a:lnTo>
                <a:lnTo>
                  <a:pt x="9502" y="401"/>
                </a:lnTo>
                <a:cubicBezTo>
                  <a:pt x="9590" y="554"/>
                  <a:pt x="9719" y="774"/>
                  <a:pt x="9803" y="915"/>
                </a:cubicBezTo>
                <a:lnTo>
                  <a:pt x="10000" y="1247"/>
                </a:lnTo>
                <a:cubicBezTo>
                  <a:pt x="10004" y="1227"/>
                  <a:pt x="9910" y="1433"/>
                  <a:pt x="9849" y="1545"/>
                </a:cubicBezTo>
                <a:cubicBezTo>
                  <a:pt x="9788" y="1657"/>
                  <a:pt x="9703" y="1804"/>
                  <a:pt x="9634" y="1926"/>
                </a:cubicBezTo>
                <a:lnTo>
                  <a:pt x="9428" y="2280"/>
                </a:lnTo>
                <a:cubicBezTo>
                  <a:pt x="9350" y="2411"/>
                  <a:pt x="9266" y="2554"/>
                  <a:pt x="9169" y="2710"/>
                </a:cubicBezTo>
                <a:cubicBezTo>
                  <a:pt x="9071" y="2865"/>
                  <a:pt x="8923" y="3086"/>
                  <a:pt x="8840" y="3212"/>
                </a:cubicBezTo>
                <a:cubicBezTo>
                  <a:pt x="8783" y="3298"/>
                  <a:pt x="8727" y="3385"/>
                  <a:pt x="8670" y="3471"/>
                </a:cubicBezTo>
                <a:cubicBezTo>
                  <a:pt x="8600" y="3577"/>
                  <a:pt x="8495" y="3727"/>
                  <a:pt x="8415" y="3844"/>
                </a:cubicBezTo>
                <a:cubicBezTo>
                  <a:pt x="8335" y="3962"/>
                  <a:pt x="8268" y="4063"/>
                  <a:pt x="8191" y="4172"/>
                </a:cubicBezTo>
                <a:cubicBezTo>
                  <a:pt x="8112" y="4283"/>
                  <a:pt x="8042" y="4373"/>
                  <a:pt x="7941" y="4505"/>
                </a:cubicBezTo>
                <a:lnTo>
                  <a:pt x="7585" y="4968"/>
                </a:lnTo>
                <a:cubicBezTo>
                  <a:pt x="7464" y="5126"/>
                  <a:pt x="7334" y="5295"/>
                  <a:pt x="7208" y="5448"/>
                </a:cubicBezTo>
                <a:cubicBezTo>
                  <a:pt x="7082" y="5602"/>
                  <a:pt x="6955" y="5750"/>
                  <a:pt x="6830" y="5895"/>
                </a:cubicBezTo>
                <a:cubicBezTo>
                  <a:pt x="6707" y="6038"/>
                  <a:pt x="6606" y="6151"/>
                  <a:pt x="6462" y="6309"/>
                </a:cubicBezTo>
                <a:lnTo>
                  <a:pt x="5965" y="6837"/>
                </a:lnTo>
                <a:cubicBezTo>
                  <a:pt x="5810" y="6999"/>
                  <a:pt x="5665" y="7145"/>
                  <a:pt x="5534" y="7270"/>
                </a:cubicBezTo>
                <a:cubicBezTo>
                  <a:pt x="5401" y="7392"/>
                  <a:pt x="5303" y="7478"/>
                  <a:pt x="5178" y="7583"/>
                </a:cubicBezTo>
                <a:cubicBezTo>
                  <a:pt x="5053" y="7687"/>
                  <a:pt x="4917" y="7795"/>
                  <a:pt x="4782" y="7897"/>
                </a:cubicBezTo>
                <a:cubicBezTo>
                  <a:pt x="4648" y="8000"/>
                  <a:pt x="4506" y="8101"/>
                  <a:pt x="4366" y="8195"/>
                </a:cubicBezTo>
                <a:cubicBezTo>
                  <a:pt x="4226" y="8289"/>
                  <a:pt x="4110" y="8363"/>
                  <a:pt x="3941" y="8459"/>
                </a:cubicBezTo>
                <a:cubicBezTo>
                  <a:pt x="3774" y="8555"/>
                  <a:pt x="3574" y="8668"/>
                  <a:pt x="3359" y="8769"/>
                </a:cubicBezTo>
                <a:cubicBezTo>
                  <a:pt x="3145" y="8870"/>
                  <a:pt x="2832" y="8997"/>
                  <a:pt x="2652" y="9070"/>
                </a:cubicBezTo>
                <a:cubicBezTo>
                  <a:pt x="2473" y="9142"/>
                  <a:pt x="2467" y="9144"/>
                  <a:pt x="2278" y="9203"/>
                </a:cubicBezTo>
                <a:cubicBezTo>
                  <a:pt x="2087" y="9260"/>
                  <a:pt x="1730" y="9362"/>
                  <a:pt x="1518" y="9418"/>
                </a:cubicBezTo>
                <a:cubicBezTo>
                  <a:pt x="1307" y="9472"/>
                  <a:pt x="1170" y="9499"/>
                  <a:pt x="1010" y="9532"/>
                </a:cubicBezTo>
                <a:cubicBezTo>
                  <a:pt x="849" y="9566"/>
                  <a:pt x="691" y="9598"/>
                  <a:pt x="552" y="9620"/>
                </a:cubicBezTo>
                <a:cubicBezTo>
                  <a:pt x="413" y="9643"/>
                  <a:pt x="260" y="9662"/>
                  <a:pt x="176" y="9667"/>
                </a:cubicBezTo>
                <a:lnTo>
                  <a:pt x="9" y="9665"/>
                </a:lnTo>
                <a:cubicBezTo>
                  <a:pt x="6" y="9218"/>
                  <a:pt x="4" y="8770"/>
                  <a:pt x="1" y="8323"/>
                </a:cubicBezTo>
                <a:cubicBezTo>
                  <a:pt x="-1" y="7944"/>
                  <a:pt x="1" y="8047"/>
                  <a:pt x="1" y="7396"/>
                </a:cubicBezTo>
                <a:lnTo>
                  <a:pt x="1" y="4418"/>
                </a:lnTo>
                <a:cubicBezTo>
                  <a:pt x="2" y="3205"/>
                  <a:pt x="1" y="1943"/>
                  <a:pt x="0" y="14"/>
                </a:cubicBezTo>
                <a:close/>
              </a:path>
            </a:pathLst>
          </a:custGeom>
          <a:noFill/>
          <a:ln w="12700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>
              <a:latin typeface="Arial"/>
            </a:endParaRPr>
          </a:p>
        </p:txBody>
      </p:sp>
      <p:pic>
        <p:nvPicPr>
          <p:cNvPr id="9" name="Image 8" descr="VE_RGB_C.jpg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402" y="4494116"/>
            <a:ext cx="1548058" cy="598582"/>
          </a:xfrm>
          <a:prstGeom prst="rect">
            <a:avLst/>
          </a:prstGeom>
        </p:spPr>
      </p:pic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  <p:pic>
        <p:nvPicPr>
          <p:cNvPr id="11" name="Imag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97" y="1175118"/>
            <a:ext cx="1584967" cy="651518"/>
          </a:xfrm>
          <a:prstGeom prst="rect">
            <a:avLst/>
          </a:prstGeom>
        </p:spPr>
      </p:pic>
      <p:sp>
        <p:nvSpPr>
          <p:cNvPr id="12" name="Espace réservé du texte 15"/>
          <p:cNvSpPr>
            <a:spLocks noGrp="1"/>
          </p:cNvSpPr>
          <p:nvPr>
            <p:ph type="body" sz="quarter" idx="13"/>
          </p:nvPr>
        </p:nvSpPr>
        <p:spPr>
          <a:xfrm>
            <a:off x="253493" y="4583078"/>
            <a:ext cx="4147079" cy="408310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fr-FR" sz="14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3pPr marL="914400" indent="0">
              <a:buNone/>
              <a:defRPr/>
            </a:lvl3pPr>
          </a:lstStyle>
          <a:p>
            <a:pPr lvl="0"/>
            <a:endParaRPr lang="fr-FR" dirty="0"/>
          </a:p>
        </p:txBody>
      </p:sp>
      <p:sp>
        <p:nvSpPr>
          <p:cNvPr id="13" name="Sous-titre 2"/>
          <p:cNvSpPr>
            <a:spLocks noGrp="1"/>
          </p:cNvSpPr>
          <p:nvPr>
            <p:ph type="subTitle" idx="1"/>
          </p:nvPr>
        </p:nvSpPr>
        <p:spPr>
          <a:xfrm>
            <a:off x="261961" y="4175052"/>
            <a:ext cx="4138610" cy="406397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1067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-Folie-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>
              <a:latin typeface="Arial"/>
            </a:endParaRPr>
          </a:p>
        </p:txBody>
      </p:sp>
      <p:pic>
        <p:nvPicPr>
          <p:cNvPr id="9" name="Image 8" descr="VE_RGB_C.jpg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402" y="4494116"/>
            <a:ext cx="1548058" cy="598582"/>
          </a:xfrm>
          <a:prstGeom prst="rect">
            <a:avLst/>
          </a:prstGeom>
        </p:spPr>
      </p:pic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  <p:pic>
        <p:nvPicPr>
          <p:cNvPr id="11" name="Imag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8" y="1458439"/>
            <a:ext cx="1584967" cy="651518"/>
          </a:xfrm>
          <a:prstGeom prst="rect">
            <a:avLst/>
          </a:prstGeom>
        </p:spPr>
      </p:pic>
      <p:sp>
        <p:nvSpPr>
          <p:cNvPr id="15" name="Forme libre 9"/>
          <p:cNvSpPr>
            <a:spLocks/>
          </p:cNvSpPr>
          <p:nvPr userDrawn="1"/>
        </p:nvSpPr>
        <p:spPr bwMode="auto">
          <a:xfrm>
            <a:off x="0" y="842963"/>
            <a:ext cx="5867400" cy="4300536"/>
          </a:xfrm>
          <a:custGeom>
            <a:avLst/>
            <a:gdLst>
              <a:gd name="connsiteX0" fmla="*/ 124586 w 5867400"/>
              <a:gd name="connsiteY0" fmla="*/ 0 h 4482000"/>
              <a:gd name="connsiteX1" fmla="*/ 3458740 w 5867400"/>
              <a:gd name="connsiteY1" fmla="*/ 800900 h 4482000"/>
              <a:gd name="connsiteX2" fmla="*/ 3524000 w 5867400"/>
              <a:gd name="connsiteY2" fmla="*/ 842428 h 4482000"/>
              <a:gd name="connsiteX3" fmla="*/ 5867400 w 5867400"/>
              <a:gd name="connsiteY3" fmla="*/ 2936633 h 4482000"/>
              <a:gd name="connsiteX4" fmla="*/ 4520038 w 5867400"/>
              <a:gd name="connsiteY4" fmla="*/ 4317351 h 4482000"/>
              <a:gd name="connsiteX5" fmla="*/ 4314972 w 5867400"/>
              <a:gd name="connsiteY5" fmla="*/ 4482000 h 4482000"/>
              <a:gd name="connsiteX6" fmla="*/ 0 w 5867400"/>
              <a:gd name="connsiteY6" fmla="*/ 4482000 h 4482000"/>
              <a:gd name="connsiteX7" fmla="*/ 0 w 5867400"/>
              <a:gd name="connsiteY7" fmla="*/ 4445296 h 4482000"/>
              <a:gd name="connsiteX8" fmla="*/ 0 w 5867400"/>
              <a:gd name="connsiteY8" fmla="*/ 5933 h 4482000"/>
              <a:gd name="connsiteX9" fmla="*/ 124586 w 5867400"/>
              <a:gd name="connsiteY9" fmla="*/ 0 h 44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67400" h="4482000">
                <a:moveTo>
                  <a:pt x="124586" y="0"/>
                </a:moveTo>
                <a:cubicBezTo>
                  <a:pt x="581401" y="0"/>
                  <a:pt x="2195084" y="59326"/>
                  <a:pt x="3458740" y="800900"/>
                </a:cubicBezTo>
                <a:cubicBezTo>
                  <a:pt x="3476538" y="812765"/>
                  <a:pt x="3500269" y="824630"/>
                  <a:pt x="3524000" y="842428"/>
                </a:cubicBezTo>
                <a:cubicBezTo>
                  <a:pt x="5019030" y="1773845"/>
                  <a:pt x="5861468" y="2930700"/>
                  <a:pt x="5867400" y="2936633"/>
                </a:cubicBezTo>
                <a:cubicBezTo>
                  <a:pt x="5862951" y="2945532"/>
                  <a:pt x="5387967" y="3598488"/>
                  <a:pt x="4520038" y="4317351"/>
                </a:cubicBezTo>
                <a:lnTo>
                  <a:pt x="4314972" y="4482000"/>
                </a:lnTo>
                <a:lnTo>
                  <a:pt x="0" y="4482000"/>
                </a:lnTo>
                <a:lnTo>
                  <a:pt x="0" y="4445296"/>
                </a:lnTo>
                <a:cubicBezTo>
                  <a:pt x="0" y="3584954"/>
                  <a:pt x="0" y="2208407"/>
                  <a:pt x="0" y="5933"/>
                </a:cubicBezTo>
                <a:cubicBezTo>
                  <a:pt x="0" y="5933"/>
                  <a:pt x="41529" y="0"/>
                  <a:pt x="124586" y="0"/>
                </a:cubicBezTo>
                <a:close/>
              </a:path>
            </a:pathLst>
          </a:custGeom>
          <a:solidFill>
            <a:srgbClr val="F7A823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17" name="Forme libre 13"/>
          <p:cNvSpPr>
            <a:spLocks/>
          </p:cNvSpPr>
          <p:nvPr userDrawn="1"/>
        </p:nvSpPr>
        <p:spPr bwMode="auto">
          <a:xfrm flipH="1">
            <a:off x="4909436" y="1564722"/>
            <a:ext cx="4234564" cy="3591052"/>
          </a:xfrm>
          <a:custGeom>
            <a:avLst/>
            <a:gdLst>
              <a:gd name="connsiteX0" fmla="*/ 89106 w 4196464"/>
              <a:gd name="connsiteY0" fmla="*/ 0 h 3558741"/>
              <a:gd name="connsiteX1" fmla="*/ 0 w 4196464"/>
              <a:gd name="connsiteY1" fmla="*/ 4243 h 3558741"/>
              <a:gd name="connsiteX2" fmla="*/ 0 w 4196464"/>
              <a:gd name="connsiteY2" fmla="*/ 3457275 h 3558741"/>
              <a:gd name="connsiteX3" fmla="*/ 0 w 4196464"/>
              <a:gd name="connsiteY3" fmla="*/ 3558741 h 3558741"/>
              <a:gd name="connsiteX4" fmla="*/ 2587664 w 4196464"/>
              <a:gd name="connsiteY4" fmla="*/ 3558741 h 3558741"/>
              <a:gd name="connsiteX5" fmla="*/ 2715411 w 4196464"/>
              <a:gd name="connsiteY5" fmla="*/ 3475827 h 3558741"/>
              <a:gd name="connsiteX6" fmla="*/ 4196464 w 4196464"/>
              <a:gd name="connsiteY6" fmla="*/ 2100330 h 3558741"/>
              <a:gd name="connsiteX7" fmla="*/ 2520424 w 4196464"/>
              <a:gd name="connsiteY7" fmla="*/ 602519 h 3558741"/>
              <a:gd name="connsiteX8" fmla="*/ 2473750 w 4196464"/>
              <a:gd name="connsiteY8" fmla="*/ 572817 h 3558741"/>
              <a:gd name="connsiteX9" fmla="*/ 89106 w 4196464"/>
              <a:gd name="connsiteY9" fmla="*/ 0 h 3558741"/>
              <a:gd name="connsiteX0" fmla="*/ 0 w 4196464"/>
              <a:gd name="connsiteY0" fmla="*/ 3558741 h 3649358"/>
              <a:gd name="connsiteX1" fmla="*/ 2587664 w 4196464"/>
              <a:gd name="connsiteY1" fmla="*/ 3558741 h 3649358"/>
              <a:gd name="connsiteX2" fmla="*/ 2715411 w 4196464"/>
              <a:gd name="connsiteY2" fmla="*/ 3475827 h 3649358"/>
              <a:gd name="connsiteX3" fmla="*/ 4196464 w 4196464"/>
              <a:gd name="connsiteY3" fmla="*/ 2100330 h 3649358"/>
              <a:gd name="connsiteX4" fmla="*/ 2520424 w 4196464"/>
              <a:gd name="connsiteY4" fmla="*/ 602519 h 3649358"/>
              <a:gd name="connsiteX5" fmla="*/ 2473750 w 4196464"/>
              <a:gd name="connsiteY5" fmla="*/ 572817 h 3649358"/>
              <a:gd name="connsiteX6" fmla="*/ 89106 w 4196464"/>
              <a:gd name="connsiteY6" fmla="*/ 0 h 3649358"/>
              <a:gd name="connsiteX7" fmla="*/ 0 w 4196464"/>
              <a:gd name="connsiteY7" fmla="*/ 4243 h 3649358"/>
              <a:gd name="connsiteX8" fmla="*/ 0 w 4196464"/>
              <a:gd name="connsiteY8" fmla="*/ 3457275 h 3649358"/>
              <a:gd name="connsiteX9" fmla="*/ 90617 w 4196464"/>
              <a:gd name="connsiteY9" fmla="*/ 3649358 h 3649358"/>
              <a:gd name="connsiteX0" fmla="*/ 0 w 4196464"/>
              <a:gd name="connsiteY0" fmla="*/ 3558741 h 3558741"/>
              <a:gd name="connsiteX1" fmla="*/ 2587664 w 4196464"/>
              <a:gd name="connsiteY1" fmla="*/ 3558741 h 3558741"/>
              <a:gd name="connsiteX2" fmla="*/ 2715411 w 4196464"/>
              <a:gd name="connsiteY2" fmla="*/ 3475827 h 3558741"/>
              <a:gd name="connsiteX3" fmla="*/ 4196464 w 4196464"/>
              <a:gd name="connsiteY3" fmla="*/ 2100330 h 3558741"/>
              <a:gd name="connsiteX4" fmla="*/ 2520424 w 4196464"/>
              <a:gd name="connsiteY4" fmla="*/ 602519 h 3558741"/>
              <a:gd name="connsiteX5" fmla="*/ 2473750 w 4196464"/>
              <a:gd name="connsiteY5" fmla="*/ 572817 h 3558741"/>
              <a:gd name="connsiteX6" fmla="*/ 89106 w 4196464"/>
              <a:gd name="connsiteY6" fmla="*/ 0 h 3558741"/>
              <a:gd name="connsiteX7" fmla="*/ 0 w 4196464"/>
              <a:gd name="connsiteY7" fmla="*/ 4243 h 3558741"/>
              <a:gd name="connsiteX8" fmla="*/ 0 w 4196464"/>
              <a:gd name="connsiteY8" fmla="*/ 3457275 h 3558741"/>
              <a:gd name="connsiteX0" fmla="*/ 0 w 4196464"/>
              <a:gd name="connsiteY0" fmla="*/ 3558741 h 3558741"/>
              <a:gd name="connsiteX1" fmla="*/ 2587664 w 4196464"/>
              <a:gd name="connsiteY1" fmla="*/ 3558741 h 3558741"/>
              <a:gd name="connsiteX2" fmla="*/ 2715411 w 4196464"/>
              <a:gd name="connsiteY2" fmla="*/ 3475827 h 3558741"/>
              <a:gd name="connsiteX3" fmla="*/ 4196464 w 4196464"/>
              <a:gd name="connsiteY3" fmla="*/ 2100330 h 3558741"/>
              <a:gd name="connsiteX4" fmla="*/ 2520424 w 4196464"/>
              <a:gd name="connsiteY4" fmla="*/ 602519 h 3558741"/>
              <a:gd name="connsiteX5" fmla="*/ 2473750 w 4196464"/>
              <a:gd name="connsiteY5" fmla="*/ 572817 h 3558741"/>
              <a:gd name="connsiteX6" fmla="*/ 89106 w 4196464"/>
              <a:gd name="connsiteY6" fmla="*/ 0 h 3558741"/>
              <a:gd name="connsiteX7" fmla="*/ 0 w 4196464"/>
              <a:gd name="connsiteY7" fmla="*/ 4243 h 3558741"/>
              <a:gd name="connsiteX0" fmla="*/ 2587664 w 4196464"/>
              <a:gd name="connsiteY0" fmla="*/ 3558741 h 3558741"/>
              <a:gd name="connsiteX1" fmla="*/ 2715411 w 4196464"/>
              <a:gd name="connsiteY1" fmla="*/ 3475827 h 3558741"/>
              <a:gd name="connsiteX2" fmla="*/ 4196464 w 4196464"/>
              <a:gd name="connsiteY2" fmla="*/ 2100330 h 3558741"/>
              <a:gd name="connsiteX3" fmla="*/ 2520424 w 4196464"/>
              <a:gd name="connsiteY3" fmla="*/ 602519 h 3558741"/>
              <a:gd name="connsiteX4" fmla="*/ 2473750 w 4196464"/>
              <a:gd name="connsiteY4" fmla="*/ 572817 h 3558741"/>
              <a:gd name="connsiteX5" fmla="*/ 89106 w 4196464"/>
              <a:gd name="connsiteY5" fmla="*/ 0 h 3558741"/>
              <a:gd name="connsiteX6" fmla="*/ 0 w 4196464"/>
              <a:gd name="connsiteY6" fmla="*/ 4243 h 3558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6464" h="3558741">
                <a:moveTo>
                  <a:pt x="2587664" y="3558741"/>
                </a:moveTo>
                <a:lnTo>
                  <a:pt x="2715411" y="3475827"/>
                </a:lnTo>
                <a:cubicBezTo>
                  <a:pt x="3662674" y="2835992"/>
                  <a:pt x="4192486" y="2108286"/>
                  <a:pt x="4196464" y="2100330"/>
                </a:cubicBezTo>
                <a:cubicBezTo>
                  <a:pt x="4192221" y="2096087"/>
                  <a:pt x="3589695" y="1268684"/>
                  <a:pt x="2520424" y="602519"/>
                </a:cubicBezTo>
                <a:cubicBezTo>
                  <a:pt x="2503452" y="589790"/>
                  <a:pt x="2486479" y="581303"/>
                  <a:pt x="2473750" y="572817"/>
                </a:cubicBezTo>
                <a:cubicBezTo>
                  <a:pt x="1569961" y="42431"/>
                  <a:pt x="415828" y="0"/>
                  <a:pt x="89106" y="0"/>
                </a:cubicBezTo>
                <a:cubicBezTo>
                  <a:pt x="29702" y="0"/>
                  <a:pt x="0" y="4243"/>
                  <a:pt x="0" y="4243"/>
                </a:cubicBezTo>
              </a:path>
            </a:pathLst>
          </a:custGeom>
          <a:noFill/>
          <a:ln w="12700">
            <a:solidFill>
              <a:schemeClr val="bg2"/>
            </a:solidFill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rgbClr val="005EB8"/>
              </a:solidFill>
            </a:endParaRPr>
          </a:p>
        </p:txBody>
      </p:sp>
      <p:pic>
        <p:nvPicPr>
          <p:cNvPr id="13" name="Imag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97" y="1175118"/>
            <a:ext cx="1584967" cy="651518"/>
          </a:xfrm>
          <a:prstGeom prst="rect">
            <a:avLst/>
          </a:prstGeom>
        </p:spPr>
      </p:pic>
      <p:sp>
        <p:nvSpPr>
          <p:cNvPr id="14" name="Titre 4"/>
          <p:cNvSpPr>
            <a:spLocks noGrp="1"/>
          </p:cNvSpPr>
          <p:nvPr>
            <p:ph type="title" idx="4294967295"/>
          </p:nvPr>
        </p:nvSpPr>
        <p:spPr>
          <a:xfrm>
            <a:off x="262021" y="1860726"/>
            <a:ext cx="5257800" cy="3098136"/>
          </a:xfrm>
        </p:spPr>
        <p:txBody>
          <a:bodyPr anchor="t" anchorCtr="0">
            <a:normAutofit/>
          </a:bodyPr>
          <a:lstStyle>
            <a:lvl1pPr>
              <a:defRPr lang="de-DE" sz="1600" b="0" kern="1200" cap="none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00000"/>
              </a:lnSpc>
            </a:pPr>
            <a:endParaRPr lang="de-DE" sz="1600" b="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-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-1"/>
            <a:ext cx="9144000" cy="5143499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>
              <a:latin typeface="Arial"/>
            </a:endParaRPr>
          </a:p>
        </p:txBody>
      </p:sp>
      <p:sp>
        <p:nvSpPr>
          <p:cNvPr id="19" name="Rectangle 9"/>
          <p:cNvSpPr/>
          <p:nvPr userDrawn="1"/>
        </p:nvSpPr>
        <p:spPr bwMode="auto">
          <a:xfrm>
            <a:off x="0" y="0"/>
            <a:ext cx="9144000" cy="5143499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latin typeface="Arial"/>
            </a:endParaRPr>
          </a:p>
        </p:txBody>
      </p:sp>
      <p:pic>
        <p:nvPicPr>
          <p:cNvPr id="11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57789"/>
            <a:ext cx="9103355" cy="4285709"/>
          </a:xfrm>
          <a:prstGeom prst="rect">
            <a:avLst/>
          </a:prstGeom>
        </p:spPr>
      </p:pic>
      <p:pic>
        <p:nvPicPr>
          <p:cNvPr id="18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23" y="2038505"/>
            <a:ext cx="1636362" cy="430221"/>
          </a:xfrm>
          <a:prstGeom prst="rect">
            <a:avLst/>
          </a:prstGeom>
        </p:spPr>
      </p:pic>
      <p:pic>
        <p:nvPicPr>
          <p:cNvPr id="15" name="Image 14" descr="Log_AXIANS_CRVB.jpg"/>
          <p:cNvPicPr>
            <a:picLocks noChangeAspect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  <p:pic>
        <p:nvPicPr>
          <p:cNvPr id="13" name="Image 16" descr="VE_RGB_C.jpg"/>
          <p:cNvPicPr>
            <a:picLocks noChangeAspect="1"/>
          </p:cNvPicPr>
          <p:nvPr userDrawn="1"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402" y="4494116"/>
            <a:ext cx="1548058" cy="598582"/>
          </a:xfrm>
          <a:prstGeom prst="rect">
            <a:avLst/>
          </a:prstGeom>
        </p:spPr>
      </p:pic>
      <p:sp>
        <p:nvSpPr>
          <p:cNvPr id="7" name="Espace réservé du texte 15"/>
          <p:cNvSpPr>
            <a:spLocks noGrp="1"/>
          </p:cNvSpPr>
          <p:nvPr>
            <p:ph type="body" sz="quarter" idx="13"/>
          </p:nvPr>
        </p:nvSpPr>
        <p:spPr>
          <a:xfrm>
            <a:off x="4715598" y="4353037"/>
            <a:ext cx="4224324" cy="313134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fr-FR" sz="1400" b="0" i="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3pPr marL="914400" indent="0">
              <a:buNone/>
              <a:defRPr/>
            </a:lvl3pPr>
          </a:lstStyle>
          <a:p>
            <a:pPr lvl="0"/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717627" y="3890011"/>
            <a:ext cx="4215884" cy="406397"/>
          </a:xfrm>
        </p:spPr>
        <p:txBody>
          <a:bodyPr>
            <a:noAutofit/>
          </a:bodyPr>
          <a:lstStyle>
            <a:lvl1pPr marL="0" indent="0" algn="l">
              <a:buNone/>
              <a:defRPr lang="fr-FR" sz="2000" b="0" i="0" kern="1200" baseline="0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721377" y="2731581"/>
            <a:ext cx="4218563" cy="1010334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27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6255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-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latin typeface="Arial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4143" y="2007163"/>
            <a:ext cx="4471501" cy="1102519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3400" b="1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38376" y="3346138"/>
            <a:ext cx="4351856" cy="936014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8" name="Espace réservé du texte 15"/>
          <p:cNvSpPr>
            <a:spLocks noGrp="1"/>
          </p:cNvSpPr>
          <p:nvPr>
            <p:ph type="body" sz="quarter" idx="12"/>
          </p:nvPr>
        </p:nvSpPr>
        <p:spPr>
          <a:xfrm>
            <a:off x="249015" y="4658021"/>
            <a:ext cx="4341217" cy="313134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fr-FR" sz="1400" b="0" i="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3pPr marL="914400" indent="0">
              <a:buNone/>
              <a:defRPr/>
            </a:lvl3pPr>
          </a:lstStyle>
          <a:p>
            <a:pPr lvl="0"/>
            <a:endParaRPr lang="fr-FR" dirty="0"/>
          </a:p>
        </p:txBody>
      </p:sp>
      <p:sp>
        <p:nvSpPr>
          <p:cNvPr id="13" name="Forme libre 9"/>
          <p:cNvSpPr>
            <a:spLocks noChangeAspect="1"/>
          </p:cNvSpPr>
          <p:nvPr userDrawn="1"/>
        </p:nvSpPr>
        <p:spPr bwMode="auto">
          <a:xfrm rot="10800000">
            <a:off x="5970380" y="838684"/>
            <a:ext cx="3210813" cy="3484859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9287" h="10173">
                <a:moveTo>
                  <a:pt x="217" y="0"/>
                </a:moveTo>
                <a:cubicBezTo>
                  <a:pt x="313" y="8"/>
                  <a:pt x="454" y="18"/>
                  <a:pt x="562" y="27"/>
                </a:cubicBezTo>
                <a:cubicBezTo>
                  <a:pt x="670" y="36"/>
                  <a:pt x="745" y="40"/>
                  <a:pt x="863" y="53"/>
                </a:cubicBezTo>
                <a:cubicBezTo>
                  <a:pt x="981" y="66"/>
                  <a:pt x="1133" y="83"/>
                  <a:pt x="1273" y="103"/>
                </a:cubicBezTo>
                <a:lnTo>
                  <a:pt x="1703" y="173"/>
                </a:lnTo>
                <a:cubicBezTo>
                  <a:pt x="1820" y="194"/>
                  <a:pt x="1883" y="207"/>
                  <a:pt x="1978" y="227"/>
                </a:cubicBezTo>
                <a:cubicBezTo>
                  <a:pt x="2073" y="247"/>
                  <a:pt x="2152" y="262"/>
                  <a:pt x="2273" y="293"/>
                </a:cubicBezTo>
                <a:cubicBezTo>
                  <a:pt x="2394" y="324"/>
                  <a:pt x="2571" y="375"/>
                  <a:pt x="2703" y="413"/>
                </a:cubicBezTo>
                <a:cubicBezTo>
                  <a:pt x="2835" y="451"/>
                  <a:pt x="2917" y="473"/>
                  <a:pt x="3063" y="523"/>
                </a:cubicBezTo>
                <a:cubicBezTo>
                  <a:pt x="3209" y="573"/>
                  <a:pt x="3437" y="657"/>
                  <a:pt x="3581" y="712"/>
                </a:cubicBezTo>
                <a:cubicBezTo>
                  <a:pt x="3725" y="767"/>
                  <a:pt x="3802" y="799"/>
                  <a:pt x="3928" y="852"/>
                </a:cubicBezTo>
                <a:cubicBezTo>
                  <a:pt x="4054" y="905"/>
                  <a:pt x="4197" y="967"/>
                  <a:pt x="4337" y="1032"/>
                </a:cubicBezTo>
                <a:cubicBezTo>
                  <a:pt x="4477" y="1097"/>
                  <a:pt x="4614" y="1158"/>
                  <a:pt x="4766" y="1240"/>
                </a:cubicBezTo>
                <a:cubicBezTo>
                  <a:pt x="4918" y="1322"/>
                  <a:pt x="5094" y="1427"/>
                  <a:pt x="5250" y="1523"/>
                </a:cubicBezTo>
                <a:cubicBezTo>
                  <a:pt x="5406" y="1619"/>
                  <a:pt x="5584" y="1736"/>
                  <a:pt x="5703" y="1816"/>
                </a:cubicBezTo>
                <a:cubicBezTo>
                  <a:pt x="5822" y="1896"/>
                  <a:pt x="5899" y="1953"/>
                  <a:pt x="5965" y="2001"/>
                </a:cubicBezTo>
                <a:cubicBezTo>
                  <a:pt x="6031" y="2049"/>
                  <a:pt x="6010" y="2036"/>
                  <a:pt x="6097" y="2103"/>
                </a:cubicBezTo>
                <a:cubicBezTo>
                  <a:pt x="6184" y="2170"/>
                  <a:pt x="6353" y="2295"/>
                  <a:pt x="6490" y="2403"/>
                </a:cubicBezTo>
                <a:cubicBezTo>
                  <a:pt x="6627" y="2511"/>
                  <a:pt x="6769" y="2625"/>
                  <a:pt x="6921" y="2752"/>
                </a:cubicBezTo>
                <a:cubicBezTo>
                  <a:pt x="7073" y="2879"/>
                  <a:pt x="7264" y="3042"/>
                  <a:pt x="7401" y="3162"/>
                </a:cubicBezTo>
                <a:cubicBezTo>
                  <a:pt x="7537" y="3282"/>
                  <a:pt x="7608" y="3350"/>
                  <a:pt x="7738" y="3472"/>
                </a:cubicBezTo>
                <a:cubicBezTo>
                  <a:pt x="7867" y="3594"/>
                  <a:pt x="7997" y="3709"/>
                  <a:pt x="8177" y="3892"/>
                </a:cubicBezTo>
                <a:cubicBezTo>
                  <a:pt x="8357" y="4075"/>
                  <a:pt x="8667" y="4407"/>
                  <a:pt x="8821" y="4572"/>
                </a:cubicBezTo>
                <a:cubicBezTo>
                  <a:pt x="8975" y="4737"/>
                  <a:pt x="9023" y="4798"/>
                  <a:pt x="9100" y="4883"/>
                </a:cubicBezTo>
                <a:lnTo>
                  <a:pt x="9283" y="5083"/>
                </a:lnTo>
                <a:cubicBezTo>
                  <a:pt x="9287" y="5071"/>
                  <a:pt x="9200" y="5195"/>
                  <a:pt x="9143" y="5263"/>
                </a:cubicBezTo>
                <a:cubicBezTo>
                  <a:pt x="9086" y="5331"/>
                  <a:pt x="9008" y="5419"/>
                  <a:pt x="8943" y="5493"/>
                </a:cubicBezTo>
                <a:cubicBezTo>
                  <a:pt x="8878" y="5567"/>
                  <a:pt x="8824" y="5628"/>
                  <a:pt x="8752" y="5707"/>
                </a:cubicBezTo>
                <a:cubicBezTo>
                  <a:pt x="8680" y="5786"/>
                  <a:pt x="8603" y="5873"/>
                  <a:pt x="8512" y="5967"/>
                </a:cubicBezTo>
                <a:cubicBezTo>
                  <a:pt x="8421" y="6061"/>
                  <a:pt x="8283" y="6194"/>
                  <a:pt x="8206" y="6271"/>
                </a:cubicBezTo>
                <a:cubicBezTo>
                  <a:pt x="8129" y="6348"/>
                  <a:pt x="8115" y="6363"/>
                  <a:pt x="8050" y="6427"/>
                </a:cubicBezTo>
                <a:cubicBezTo>
                  <a:pt x="7985" y="6491"/>
                  <a:pt x="7887" y="6582"/>
                  <a:pt x="7813" y="6653"/>
                </a:cubicBezTo>
                <a:cubicBezTo>
                  <a:pt x="7739" y="6724"/>
                  <a:pt x="7678" y="6785"/>
                  <a:pt x="7605" y="6852"/>
                </a:cubicBezTo>
                <a:cubicBezTo>
                  <a:pt x="7532" y="6919"/>
                  <a:pt x="7467" y="6973"/>
                  <a:pt x="7373" y="7053"/>
                </a:cubicBezTo>
                <a:cubicBezTo>
                  <a:pt x="7279" y="7133"/>
                  <a:pt x="7156" y="7238"/>
                  <a:pt x="7043" y="7333"/>
                </a:cubicBezTo>
                <a:cubicBezTo>
                  <a:pt x="6930" y="7428"/>
                  <a:pt x="6810" y="7530"/>
                  <a:pt x="6693" y="7623"/>
                </a:cubicBezTo>
                <a:cubicBezTo>
                  <a:pt x="6576" y="7716"/>
                  <a:pt x="6458" y="7806"/>
                  <a:pt x="6343" y="7893"/>
                </a:cubicBezTo>
                <a:cubicBezTo>
                  <a:pt x="6228" y="7980"/>
                  <a:pt x="6134" y="8048"/>
                  <a:pt x="6000" y="8143"/>
                </a:cubicBezTo>
                <a:cubicBezTo>
                  <a:pt x="5866" y="8238"/>
                  <a:pt x="5683" y="8366"/>
                  <a:pt x="5540" y="8463"/>
                </a:cubicBezTo>
                <a:cubicBezTo>
                  <a:pt x="5397" y="8560"/>
                  <a:pt x="5262" y="8648"/>
                  <a:pt x="5140" y="8723"/>
                </a:cubicBezTo>
                <a:cubicBezTo>
                  <a:pt x="5018" y="8798"/>
                  <a:pt x="4926" y="8850"/>
                  <a:pt x="4810" y="8913"/>
                </a:cubicBezTo>
                <a:cubicBezTo>
                  <a:pt x="4694" y="8976"/>
                  <a:pt x="4568" y="9041"/>
                  <a:pt x="4443" y="9103"/>
                </a:cubicBezTo>
                <a:cubicBezTo>
                  <a:pt x="4318" y="9165"/>
                  <a:pt x="4187" y="9226"/>
                  <a:pt x="4057" y="9283"/>
                </a:cubicBezTo>
                <a:cubicBezTo>
                  <a:pt x="3927" y="9340"/>
                  <a:pt x="3819" y="9385"/>
                  <a:pt x="3663" y="9443"/>
                </a:cubicBezTo>
                <a:cubicBezTo>
                  <a:pt x="3507" y="9501"/>
                  <a:pt x="3322" y="9569"/>
                  <a:pt x="3123" y="9630"/>
                </a:cubicBezTo>
                <a:cubicBezTo>
                  <a:pt x="2924" y="9691"/>
                  <a:pt x="2634" y="9768"/>
                  <a:pt x="2467" y="9812"/>
                </a:cubicBezTo>
                <a:cubicBezTo>
                  <a:pt x="2300" y="9856"/>
                  <a:pt x="2295" y="9857"/>
                  <a:pt x="2119" y="9892"/>
                </a:cubicBezTo>
                <a:cubicBezTo>
                  <a:pt x="1943" y="9927"/>
                  <a:pt x="1610" y="9989"/>
                  <a:pt x="1414" y="10022"/>
                </a:cubicBezTo>
                <a:cubicBezTo>
                  <a:pt x="1218" y="10055"/>
                  <a:pt x="1100" y="10070"/>
                  <a:pt x="944" y="10092"/>
                </a:cubicBezTo>
                <a:cubicBezTo>
                  <a:pt x="788" y="10114"/>
                  <a:pt x="609" y="10139"/>
                  <a:pt x="480" y="10153"/>
                </a:cubicBezTo>
                <a:cubicBezTo>
                  <a:pt x="351" y="10167"/>
                  <a:pt x="247" y="10170"/>
                  <a:pt x="170" y="10173"/>
                </a:cubicBezTo>
                <a:lnTo>
                  <a:pt x="15" y="10172"/>
                </a:lnTo>
                <a:lnTo>
                  <a:pt x="7" y="9360"/>
                </a:lnTo>
                <a:cubicBezTo>
                  <a:pt x="6" y="9131"/>
                  <a:pt x="7" y="9193"/>
                  <a:pt x="7" y="8800"/>
                </a:cubicBezTo>
                <a:lnTo>
                  <a:pt x="7" y="7000"/>
                </a:lnTo>
                <a:lnTo>
                  <a:pt x="0" y="3"/>
                </a:lnTo>
                <a:lnTo>
                  <a:pt x="217" y="0"/>
                </a:lnTo>
                <a:close/>
              </a:path>
            </a:pathLst>
          </a:custGeom>
          <a:solidFill>
            <a:schemeClr val="bg1"/>
          </a:solidFill>
          <a:ln w="12700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>
              <a:latin typeface="Arial"/>
            </a:endParaRPr>
          </a:p>
        </p:txBody>
      </p:sp>
      <p:pic>
        <p:nvPicPr>
          <p:cNvPr id="17" name="Image 16" descr="VE_RGB_C.jpg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402" y="4494116"/>
            <a:ext cx="1548058" cy="598582"/>
          </a:xfrm>
          <a:prstGeom prst="rect">
            <a:avLst/>
          </a:prstGeom>
        </p:spPr>
      </p:pic>
      <p:pic>
        <p:nvPicPr>
          <p:cNvPr id="9" name="Image 8" descr="Log_AXIANS_CRVB.jp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  <p:pic>
        <p:nvPicPr>
          <p:cNvPr id="12" name="Imag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9" y="1182459"/>
            <a:ext cx="1584967" cy="65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9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-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9144000" cy="1281962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>
              <a:latin typeface="Arial"/>
            </a:endParaRPr>
          </a:p>
        </p:txBody>
      </p:sp>
      <p:pic>
        <p:nvPicPr>
          <p:cNvPr id="4" name="Image 3" descr="shutterstock_157498337_V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3" b="29239"/>
          <a:stretch/>
        </p:blipFill>
        <p:spPr>
          <a:xfrm>
            <a:off x="-1591" y="838686"/>
            <a:ext cx="9145592" cy="431394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9144000" cy="80138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>
              <a:latin typeface="Arial"/>
            </a:endParaRPr>
          </a:p>
        </p:txBody>
      </p:sp>
      <p:pic>
        <p:nvPicPr>
          <p:cNvPr id="15" name="Image 14" descr="Log_AXIANS_CRVB.jp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  <p:sp>
        <p:nvSpPr>
          <p:cNvPr id="12" name="Forme libre 9"/>
          <p:cNvSpPr>
            <a:spLocks/>
          </p:cNvSpPr>
          <p:nvPr userDrawn="1"/>
        </p:nvSpPr>
        <p:spPr bwMode="auto">
          <a:xfrm>
            <a:off x="-16934" y="838687"/>
            <a:ext cx="4313710" cy="4313941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9287" h="10173">
                <a:moveTo>
                  <a:pt x="217" y="0"/>
                </a:moveTo>
                <a:cubicBezTo>
                  <a:pt x="313" y="8"/>
                  <a:pt x="454" y="18"/>
                  <a:pt x="562" y="27"/>
                </a:cubicBezTo>
                <a:cubicBezTo>
                  <a:pt x="670" y="36"/>
                  <a:pt x="745" y="40"/>
                  <a:pt x="863" y="53"/>
                </a:cubicBezTo>
                <a:cubicBezTo>
                  <a:pt x="981" y="66"/>
                  <a:pt x="1133" y="83"/>
                  <a:pt x="1273" y="103"/>
                </a:cubicBezTo>
                <a:lnTo>
                  <a:pt x="1703" y="173"/>
                </a:lnTo>
                <a:cubicBezTo>
                  <a:pt x="1820" y="194"/>
                  <a:pt x="1883" y="207"/>
                  <a:pt x="1978" y="227"/>
                </a:cubicBezTo>
                <a:cubicBezTo>
                  <a:pt x="2073" y="247"/>
                  <a:pt x="2152" y="262"/>
                  <a:pt x="2273" y="293"/>
                </a:cubicBezTo>
                <a:cubicBezTo>
                  <a:pt x="2394" y="324"/>
                  <a:pt x="2571" y="375"/>
                  <a:pt x="2703" y="413"/>
                </a:cubicBezTo>
                <a:cubicBezTo>
                  <a:pt x="2835" y="451"/>
                  <a:pt x="2917" y="473"/>
                  <a:pt x="3063" y="523"/>
                </a:cubicBezTo>
                <a:cubicBezTo>
                  <a:pt x="3209" y="573"/>
                  <a:pt x="3437" y="657"/>
                  <a:pt x="3581" y="712"/>
                </a:cubicBezTo>
                <a:cubicBezTo>
                  <a:pt x="3725" y="767"/>
                  <a:pt x="3802" y="799"/>
                  <a:pt x="3928" y="852"/>
                </a:cubicBezTo>
                <a:cubicBezTo>
                  <a:pt x="4054" y="905"/>
                  <a:pt x="4197" y="967"/>
                  <a:pt x="4337" y="1032"/>
                </a:cubicBezTo>
                <a:cubicBezTo>
                  <a:pt x="4477" y="1097"/>
                  <a:pt x="4614" y="1158"/>
                  <a:pt x="4766" y="1240"/>
                </a:cubicBezTo>
                <a:cubicBezTo>
                  <a:pt x="4918" y="1322"/>
                  <a:pt x="5094" y="1427"/>
                  <a:pt x="5250" y="1523"/>
                </a:cubicBezTo>
                <a:cubicBezTo>
                  <a:pt x="5406" y="1619"/>
                  <a:pt x="5584" y="1736"/>
                  <a:pt x="5703" y="1816"/>
                </a:cubicBezTo>
                <a:cubicBezTo>
                  <a:pt x="5822" y="1896"/>
                  <a:pt x="5899" y="1953"/>
                  <a:pt x="5965" y="2001"/>
                </a:cubicBezTo>
                <a:cubicBezTo>
                  <a:pt x="6031" y="2049"/>
                  <a:pt x="6010" y="2036"/>
                  <a:pt x="6097" y="2103"/>
                </a:cubicBezTo>
                <a:cubicBezTo>
                  <a:pt x="6184" y="2170"/>
                  <a:pt x="6353" y="2295"/>
                  <a:pt x="6490" y="2403"/>
                </a:cubicBezTo>
                <a:cubicBezTo>
                  <a:pt x="6627" y="2511"/>
                  <a:pt x="6769" y="2625"/>
                  <a:pt x="6921" y="2752"/>
                </a:cubicBezTo>
                <a:cubicBezTo>
                  <a:pt x="7073" y="2879"/>
                  <a:pt x="7264" y="3042"/>
                  <a:pt x="7401" y="3162"/>
                </a:cubicBezTo>
                <a:cubicBezTo>
                  <a:pt x="7537" y="3282"/>
                  <a:pt x="7608" y="3350"/>
                  <a:pt x="7738" y="3472"/>
                </a:cubicBezTo>
                <a:cubicBezTo>
                  <a:pt x="7867" y="3594"/>
                  <a:pt x="7997" y="3709"/>
                  <a:pt x="8177" y="3892"/>
                </a:cubicBezTo>
                <a:cubicBezTo>
                  <a:pt x="8357" y="4075"/>
                  <a:pt x="8667" y="4407"/>
                  <a:pt x="8821" y="4572"/>
                </a:cubicBezTo>
                <a:cubicBezTo>
                  <a:pt x="8975" y="4737"/>
                  <a:pt x="9023" y="4798"/>
                  <a:pt x="9100" y="4883"/>
                </a:cubicBezTo>
                <a:lnTo>
                  <a:pt x="9283" y="5083"/>
                </a:lnTo>
                <a:cubicBezTo>
                  <a:pt x="9287" y="5071"/>
                  <a:pt x="9200" y="5195"/>
                  <a:pt x="9143" y="5263"/>
                </a:cubicBezTo>
                <a:cubicBezTo>
                  <a:pt x="9086" y="5331"/>
                  <a:pt x="9008" y="5419"/>
                  <a:pt x="8943" y="5493"/>
                </a:cubicBezTo>
                <a:cubicBezTo>
                  <a:pt x="8878" y="5567"/>
                  <a:pt x="8824" y="5628"/>
                  <a:pt x="8752" y="5707"/>
                </a:cubicBezTo>
                <a:cubicBezTo>
                  <a:pt x="8680" y="5786"/>
                  <a:pt x="8603" y="5873"/>
                  <a:pt x="8512" y="5967"/>
                </a:cubicBezTo>
                <a:cubicBezTo>
                  <a:pt x="8421" y="6061"/>
                  <a:pt x="8283" y="6194"/>
                  <a:pt x="8206" y="6271"/>
                </a:cubicBezTo>
                <a:cubicBezTo>
                  <a:pt x="8129" y="6348"/>
                  <a:pt x="8115" y="6363"/>
                  <a:pt x="8050" y="6427"/>
                </a:cubicBezTo>
                <a:cubicBezTo>
                  <a:pt x="7985" y="6491"/>
                  <a:pt x="7887" y="6582"/>
                  <a:pt x="7813" y="6653"/>
                </a:cubicBezTo>
                <a:cubicBezTo>
                  <a:pt x="7739" y="6724"/>
                  <a:pt x="7678" y="6785"/>
                  <a:pt x="7605" y="6852"/>
                </a:cubicBezTo>
                <a:cubicBezTo>
                  <a:pt x="7532" y="6919"/>
                  <a:pt x="7467" y="6973"/>
                  <a:pt x="7373" y="7053"/>
                </a:cubicBezTo>
                <a:cubicBezTo>
                  <a:pt x="7279" y="7133"/>
                  <a:pt x="7156" y="7238"/>
                  <a:pt x="7043" y="7333"/>
                </a:cubicBezTo>
                <a:cubicBezTo>
                  <a:pt x="6930" y="7428"/>
                  <a:pt x="6810" y="7530"/>
                  <a:pt x="6693" y="7623"/>
                </a:cubicBezTo>
                <a:cubicBezTo>
                  <a:pt x="6576" y="7716"/>
                  <a:pt x="6458" y="7806"/>
                  <a:pt x="6343" y="7893"/>
                </a:cubicBezTo>
                <a:cubicBezTo>
                  <a:pt x="6228" y="7980"/>
                  <a:pt x="6134" y="8048"/>
                  <a:pt x="6000" y="8143"/>
                </a:cubicBezTo>
                <a:cubicBezTo>
                  <a:pt x="5866" y="8238"/>
                  <a:pt x="5683" y="8366"/>
                  <a:pt x="5540" y="8463"/>
                </a:cubicBezTo>
                <a:cubicBezTo>
                  <a:pt x="5397" y="8560"/>
                  <a:pt x="5262" y="8648"/>
                  <a:pt x="5140" y="8723"/>
                </a:cubicBezTo>
                <a:cubicBezTo>
                  <a:pt x="5018" y="8798"/>
                  <a:pt x="4926" y="8850"/>
                  <a:pt x="4810" y="8913"/>
                </a:cubicBezTo>
                <a:cubicBezTo>
                  <a:pt x="4694" y="8976"/>
                  <a:pt x="4568" y="9041"/>
                  <a:pt x="4443" y="9103"/>
                </a:cubicBezTo>
                <a:cubicBezTo>
                  <a:pt x="4318" y="9165"/>
                  <a:pt x="4187" y="9226"/>
                  <a:pt x="4057" y="9283"/>
                </a:cubicBezTo>
                <a:cubicBezTo>
                  <a:pt x="3927" y="9340"/>
                  <a:pt x="3819" y="9385"/>
                  <a:pt x="3663" y="9443"/>
                </a:cubicBezTo>
                <a:cubicBezTo>
                  <a:pt x="3507" y="9501"/>
                  <a:pt x="3322" y="9569"/>
                  <a:pt x="3123" y="9630"/>
                </a:cubicBezTo>
                <a:cubicBezTo>
                  <a:pt x="2924" y="9691"/>
                  <a:pt x="2634" y="9768"/>
                  <a:pt x="2467" y="9812"/>
                </a:cubicBezTo>
                <a:cubicBezTo>
                  <a:pt x="2300" y="9856"/>
                  <a:pt x="2295" y="9857"/>
                  <a:pt x="2119" y="9892"/>
                </a:cubicBezTo>
                <a:cubicBezTo>
                  <a:pt x="1943" y="9927"/>
                  <a:pt x="1610" y="9989"/>
                  <a:pt x="1414" y="10022"/>
                </a:cubicBezTo>
                <a:cubicBezTo>
                  <a:pt x="1218" y="10055"/>
                  <a:pt x="1100" y="10070"/>
                  <a:pt x="944" y="10092"/>
                </a:cubicBezTo>
                <a:cubicBezTo>
                  <a:pt x="788" y="10114"/>
                  <a:pt x="609" y="10139"/>
                  <a:pt x="480" y="10153"/>
                </a:cubicBezTo>
                <a:cubicBezTo>
                  <a:pt x="351" y="10167"/>
                  <a:pt x="247" y="10170"/>
                  <a:pt x="170" y="10173"/>
                </a:cubicBezTo>
                <a:lnTo>
                  <a:pt x="15" y="10172"/>
                </a:lnTo>
                <a:lnTo>
                  <a:pt x="7" y="9360"/>
                </a:lnTo>
                <a:cubicBezTo>
                  <a:pt x="6" y="9131"/>
                  <a:pt x="7" y="9193"/>
                  <a:pt x="7" y="8800"/>
                </a:cubicBezTo>
                <a:lnTo>
                  <a:pt x="7" y="7000"/>
                </a:lnTo>
                <a:lnTo>
                  <a:pt x="0" y="3"/>
                </a:lnTo>
                <a:lnTo>
                  <a:pt x="217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>
              <a:latin typeface="Arial"/>
            </a:endParaRPr>
          </a:p>
        </p:txBody>
      </p:sp>
      <p:sp>
        <p:nvSpPr>
          <p:cNvPr id="7" name="Espace réservé du texte 15"/>
          <p:cNvSpPr>
            <a:spLocks noGrp="1"/>
          </p:cNvSpPr>
          <p:nvPr>
            <p:ph type="body" sz="quarter" idx="13"/>
          </p:nvPr>
        </p:nvSpPr>
        <p:spPr>
          <a:xfrm>
            <a:off x="250878" y="3861183"/>
            <a:ext cx="4147079" cy="313134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fr-FR" sz="1400" b="0" i="0" kern="1200" dirty="0">
                <a:solidFill>
                  <a:srgbClr val="A20067"/>
                </a:solidFill>
                <a:latin typeface="Arial"/>
                <a:ea typeface="+mn-ea"/>
                <a:cs typeface="Arial"/>
              </a:defRPr>
            </a:lvl1pPr>
            <a:lvl3pPr marL="914400" indent="0">
              <a:buNone/>
              <a:defRPr/>
            </a:lvl3pPr>
          </a:lstStyle>
          <a:p>
            <a:pPr lvl="0"/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9346" y="3398157"/>
            <a:ext cx="4138610" cy="406397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6656" y="2050940"/>
            <a:ext cx="4141300" cy="1102519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27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pic>
        <p:nvPicPr>
          <p:cNvPr id="17" name="Image 16" descr="VE_RGB_W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4775" y="4492040"/>
            <a:ext cx="1545166" cy="59746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41" y="1380639"/>
            <a:ext cx="1584000" cy="41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84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-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476"/>
          <a:stretch/>
        </p:blipFill>
        <p:spPr>
          <a:xfrm>
            <a:off x="-8468" y="839500"/>
            <a:ext cx="9152468" cy="431312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-1"/>
            <a:ext cx="9144000" cy="838687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>
              <a:latin typeface="Arial"/>
            </a:endParaRPr>
          </a:p>
        </p:txBody>
      </p:sp>
      <p:sp>
        <p:nvSpPr>
          <p:cNvPr id="12" name="Forme libre 9"/>
          <p:cNvSpPr>
            <a:spLocks/>
          </p:cNvSpPr>
          <p:nvPr userDrawn="1"/>
        </p:nvSpPr>
        <p:spPr bwMode="auto">
          <a:xfrm>
            <a:off x="-16934" y="838687"/>
            <a:ext cx="4301839" cy="4313941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9287" h="10173">
                <a:moveTo>
                  <a:pt x="217" y="0"/>
                </a:moveTo>
                <a:cubicBezTo>
                  <a:pt x="313" y="8"/>
                  <a:pt x="454" y="18"/>
                  <a:pt x="562" y="27"/>
                </a:cubicBezTo>
                <a:cubicBezTo>
                  <a:pt x="670" y="36"/>
                  <a:pt x="745" y="40"/>
                  <a:pt x="863" y="53"/>
                </a:cubicBezTo>
                <a:cubicBezTo>
                  <a:pt x="981" y="66"/>
                  <a:pt x="1133" y="83"/>
                  <a:pt x="1273" y="103"/>
                </a:cubicBezTo>
                <a:lnTo>
                  <a:pt x="1703" y="173"/>
                </a:lnTo>
                <a:cubicBezTo>
                  <a:pt x="1820" y="194"/>
                  <a:pt x="1883" y="207"/>
                  <a:pt x="1978" y="227"/>
                </a:cubicBezTo>
                <a:cubicBezTo>
                  <a:pt x="2073" y="247"/>
                  <a:pt x="2152" y="262"/>
                  <a:pt x="2273" y="293"/>
                </a:cubicBezTo>
                <a:cubicBezTo>
                  <a:pt x="2394" y="324"/>
                  <a:pt x="2571" y="375"/>
                  <a:pt x="2703" y="413"/>
                </a:cubicBezTo>
                <a:cubicBezTo>
                  <a:pt x="2835" y="451"/>
                  <a:pt x="2917" y="473"/>
                  <a:pt x="3063" y="523"/>
                </a:cubicBezTo>
                <a:cubicBezTo>
                  <a:pt x="3209" y="573"/>
                  <a:pt x="3437" y="657"/>
                  <a:pt x="3581" y="712"/>
                </a:cubicBezTo>
                <a:cubicBezTo>
                  <a:pt x="3725" y="767"/>
                  <a:pt x="3802" y="799"/>
                  <a:pt x="3928" y="852"/>
                </a:cubicBezTo>
                <a:cubicBezTo>
                  <a:pt x="4054" y="905"/>
                  <a:pt x="4197" y="967"/>
                  <a:pt x="4337" y="1032"/>
                </a:cubicBezTo>
                <a:cubicBezTo>
                  <a:pt x="4477" y="1097"/>
                  <a:pt x="4614" y="1158"/>
                  <a:pt x="4766" y="1240"/>
                </a:cubicBezTo>
                <a:cubicBezTo>
                  <a:pt x="4918" y="1322"/>
                  <a:pt x="5094" y="1427"/>
                  <a:pt x="5250" y="1523"/>
                </a:cubicBezTo>
                <a:cubicBezTo>
                  <a:pt x="5406" y="1619"/>
                  <a:pt x="5584" y="1736"/>
                  <a:pt x="5703" y="1816"/>
                </a:cubicBezTo>
                <a:cubicBezTo>
                  <a:pt x="5822" y="1896"/>
                  <a:pt x="5899" y="1953"/>
                  <a:pt x="5965" y="2001"/>
                </a:cubicBezTo>
                <a:cubicBezTo>
                  <a:pt x="6031" y="2049"/>
                  <a:pt x="6010" y="2036"/>
                  <a:pt x="6097" y="2103"/>
                </a:cubicBezTo>
                <a:cubicBezTo>
                  <a:pt x="6184" y="2170"/>
                  <a:pt x="6353" y="2295"/>
                  <a:pt x="6490" y="2403"/>
                </a:cubicBezTo>
                <a:cubicBezTo>
                  <a:pt x="6627" y="2511"/>
                  <a:pt x="6769" y="2625"/>
                  <a:pt x="6921" y="2752"/>
                </a:cubicBezTo>
                <a:cubicBezTo>
                  <a:pt x="7073" y="2879"/>
                  <a:pt x="7264" y="3042"/>
                  <a:pt x="7401" y="3162"/>
                </a:cubicBezTo>
                <a:cubicBezTo>
                  <a:pt x="7537" y="3282"/>
                  <a:pt x="7608" y="3350"/>
                  <a:pt x="7738" y="3472"/>
                </a:cubicBezTo>
                <a:cubicBezTo>
                  <a:pt x="7867" y="3594"/>
                  <a:pt x="7997" y="3709"/>
                  <a:pt x="8177" y="3892"/>
                </a:cubicBezTo>
                <a:cubicBezTo>
                  <a:pt x="8357" y="4075"/>
                  <a:pt x="8667" y="4407"/>
                  <a:pt x="8821" y="4572"/>
                </a:cubicBezTo>
                <a:cubicBezTo>
                  <a:pt x="8975" y="4737"/>
                  <a:pt x="9023" y="4798"/>
                  <a:pt x="9100" y="4883"/>
                </a:cubicBezTo>
                <a:lnTo>
                  <a:pt x="9283" y="5083"/>
                </a:lnTo>
                <a:cubicBezTo>
                  <a:pt x="9287" y="5071"/>
                  <a:pt x="9200" y="5195"/>
                  <a:pt x="9143" y="5263"/>
                </a:cubicBezTo>
                <a:cubicBezTo>
                  <a:pt x="9086" y="5331"/>
                  <a:pt x="9008" y="5419"/>
                  <a:pt x="8943" y="5493"/>
                </a:cubicBezTo>
                <a:cubicBezTo>
                  <a:pt x="8878" y="5567"/>
                  <a:pt x="8824" y="5628"/>
                  <a:pt x="8752" y="5707"/>
                </a:cubicBezTo>
                <a:cubicBezTo>
                  <a:pt x="8680" y="5786"/>
                  <a:pt x="8603" y="5873"/>
                  <a:pt x="8512" y="5967"/>
                </a:cubicBezTo>
                <a:cubicBezTo>
                  <a:pt x="8421" y="6061"/>
                  <a:pt x="8283" y="6194"/>
                  <a:pt x="8206" y="6271"/>
                </a:cubicBezTo>
                <a:cubicBezTo>
                  <a:pt x="8129" y="6348"/>
                  <a:pt x="8115" y="6363"/>
                  <a:pt x="8050" y="6427"/>
                </a:cubicBezTo>
                <a:cubicBezTo>
                  <a:pt x="7985" y="6491"/>
                  <a:pt x="7887" y="6582"/>
                  <a:pt x="7813" y="6653"/>
                </a:cubicBezTo>
                <a:cubicBezTo>
                  <a:pt x="7739" y="6724"/>
                  <a:pt x="7678" y="6785"/>
                  <a:pt x="7605" y="6852"/>
                </a:cubicBezTo>
                <a:cubicBezTo>
                  <a:pt x="7532" y="6919"/>
                  <a:pt x="7467" y="6973"/>
                  <a:pt x="7373" y="7053"/>
                </a:cubicBezTo>
                <a:cubicBezTo>
                  <a:pt x="7279" y="7133"/>
                  <a:pt x="7156" y="7238"/>
                  <a:pt x="7043" y="7333"/>
                </a:cubicBezTo>
                <a:cubicBezTo>
                  <a:pt x="6930" y="7428"/>
                  <a:pt x="6810" y="7530"/>
                  <a:pt x="6693" y="7623"/>
                </a:cubicBezTo>
                <a:cubicBezTo>
                  <a:pt x="6576" y="7716"/>
                  <a:pt x="6458" y="7806"/>
                  <a:pt x="6343" y="7893"/>
                </a:cubicBezTo>
                <a:cubicBezTo>
                  <a:pt x="6228" y="7980"/>
                  <a:pt x="6134" y="8048"/>
                  <a:pt x="6000" y="8143"/>
                </a:cubicBezTo>
                <a:cubicBezTo>
                  <a:pt x="5866" y="8238"/>
                  <a:pt x="5683" y="8366"/>
                  <a:pt x="5540" y="8463"/>
                </a:cubicBezTo>
                <a:cubicBezTo>
                  <a:pt x="5397" y="8560"/>
                  <a:pt x="5262" y="8648"/>
                  <a:pt x="5140" y="8723"/>
                </a:cubicBezTo>
                <a:cubicBezTo>
                  <a:pt x="5018" y="8798"/>
                  <a:pt x="4926" y="8850"/>
                  <a:pt x="4810" y="8913"/>
                </a:cubicBezTo>
                <a:cubicBezTo>
                  <a:pt x="4694" y="8976"/>
                  <a:pt x="4568" y="9041"/>
                  <a:pt x="4443" y="9103"/>
                </a:cubicBezTo>
                <a:cubicBezTo>
                  <a:pt x="4318" y="9165"/>
                  <a:pt x="4187" y="9226"/>
                  <a:pt x="4057" y="9283"/>
                </a:cubicBezTo>
                <a:cubicBezTo>
                  <a:pt x="3927" y="9340"/>
                  <a:pt x="3819" y="9385"/>
                  <a:pt x="3663" y="9443"/>
                </a:cubicBezTo>
                <a:cubicBezTo>
                  <a:pt x="3507" y="9501"/>
                  <a:pt x="3322" y="9569"/>
                  <a:pt x="3123" y="9630"/>
                </a:cubicBezTo>
                <a:cubicBezTo>
                  <a:pt x="2924" y="9691"/>
                  <a:pt x="2634" y="9768"/>
                  <a:pt x="2467" y="9812"/>
                </a:cubicBezTo>
                <a:cubicBezTo>
                  <a:pt x="2300" y="9856"/>
                  <a:pt x="2295" y="9857"/>
                  <a:pt x="2119" y="9892"/>
                </a:cubicBezTo>
                <a:cubicBezTo>
                  <a:pt x="1943" y="9927"/>
                  <a:pt x="1610" y="9989"/>
                  <a:pt x="1414" y="10022"/>
                </a:cubicBezTo>
                <a:cubicBezTo>
                  <a:pt x="1218" y="10055"/>
                  <a:pt x="1100" y="10070"/>
                  <a:pt x="944" y="10092"/>
                </a:cubicBezTo>
                <a:cubicBezTo>
                  <a:pt x="788" y="10114"/>
                  <a:pt x="609" y="10139"/>
                  <a:pt x="480" y="10153"/>
                </a:cubicBezTo>
                <a:cubicBezTo>
                  <a:pt x="351" y="10167"/>
                  <a:pt x="247" y="10170"/>
                  <a:pt x="170" y="10173"/>
                </a:cubicBezTo>
                <a:lnTo>
                  <a:pt x="15" y="10172"/>
                </a:lnTo>
                <a:lnTo>
                  <a:pt x="7" y="9360"/>
                </a:lnTo>
                <a:cubicBezTo>
                  <a:pt x="6" y="9131"/>
                  <a:pt x="7" y="9193"/>
                  <a:pt x="7" y="8800"/>
                </a:cubicBezTo>
                <a:lnTo>
                  <a:pt x="7" y="7000"/>
                </a:lnTo>
                <a:lnTo>
                  <a:pt x="0" y="3"/>
                </a:lnTo>
                <a:lnTo>
                  <a:pt x="217" y="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>
              <a:latin typeface="Arial"/>
            </a:endParaRPr>
          </a:p>
        </p:txBody>
      </p:sp>
      <p:sp>
        <p:nvSpPr>
          <p:cNvPr id="7" name="Espace réservé du texte 15"/>
          <p:cNvSpPr>
            <a:spLocks noGrp="1"/>
          </p:cNvSpPr>
          <p:nvPr>
            <p:ph type="body" sz="quarter" idx="13"/>
          </p:nvPr>
        </p:nvSpPr>
        <p:spPr>
          <a:xfrm>
            <a:off x="250878" y="3861183"/>
            <a:ext cx="4147079" cy="313134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fr-FR" sz="14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3pPr marL="914400" indent="0">
              <a:buNone/>
              <a:defRPr/>
            </a:lvl3pPr>
          </a:lstStyle>
          <a:p>
            <a:pPr lvl="0"/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9346" y="3398157"/>
            <a:ext cx="4138610" cy="406397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6656" y="2050940"/>
            <a:ext cx="4141300" cy="1102519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27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pic>
        <p:nvPicPr>
          <p:cNvPr id="14" name="Image 13" descr="VE_RGB_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163" y="4620426"/>
            <a:ext cx="1286395" cy="332053"/>
          </a:xfrm>
          <a:prstGeom prst="rect">
            <a:avLst/>
          </a:prstGeom>
        </p:spPr>
      </p:pic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" r="7476"/>
          <a:stretch/>
        </p:blipFill>
        <p:spPr>
          <a:xfrm>
            <a:off x="364385" y="1235318"/>
            <a:ext cx="1584000" cy="76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24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>
              <a:latin typeface="Arial"/>
            </a:endParaRPr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tx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>
              <a:latin typeface="Arial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346656" y="837949"/>
            <a:ext cx="8450688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35" y="111967"/>
            <a:ext cx="1620198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747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4" orient="horz" pos="373" userDrawn="1">
          <p15:clr>
            <a:srgbClr val="FBAE40"/>
          </p15:clr>
        </p15:guide>
        <p15:guide id="5" orient="horz" pos="14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schnitts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>
              <a:latin typeface="Arial"/>
            </a:endParaRPr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>
              <a:latin typeface="Arial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346656" y="837949"/>
            <a:ext cx="8450688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35" y="111967"/>
            <a:ext cx="1620198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95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schnitts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>
              <a:latin typeface="Arial"/>
            </a:endParaRPr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rgbClr val="662483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>
              <a:latin typeface="Arial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rgbClr val="662483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346656" y="837949"/>
            <a:ext cx="8450688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35" y="111967"/>
            <a:ext cx="1620198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file://localhost/Users/Lisa/Documents/Travail/1-%20Dossiers/MARS%202015/Masque%20AXIANS%20-%20Devis%20envoye/puceAxiansHD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257893" y="1134"/>
            <a:ext cx="7122395" cy="8368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9188" y="1215514"/>
            <a:ext cx="8553025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lvl="0" indent="-265113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SzPct val="100000"/>
              <a:buFontTx/>
              <a:buBlip>
                <a:blip r:embed="rId28" r:link="rId29"/>
              </a:buBlip>
            </a:pPr>
            <a:r>
              <a:rPr lang="fr-FR" dirty="0"/>
              <a:t>First </a:t>
            </a:r>
            <a:r>
              <a:rPr lang="fr-FR" dirty="0" err="1"/>
              <a:t>level</a:t>
            </a:r>
            <a:r>
              <a:rPr lang="fr-FR" dirty="0"/>
              <a:t> ARIAL size 16 pt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r>
              <a:rPr lang="fr-FR" dirty="0"/>
              <a:t> ARIAL size 14 pt</a:t>
            </a:r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ARIAL 12 pt</a:t>
            </a:r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ARIAL size 11 pt</a:t>
            </a:r>
          </a:p>
          <a:p>
            <a:pPr lvl="4"/>
            <a:r>
              <a:rPr lang="fr-FR" dirty="0" err="1"/>
              <a:t>Level</a:t>
            </a:r>
            <a:r>
              <a:rPr lang="fr-FR" dirty="0"/>
              <a:t> 5</a:t>
            </a:r>
          </a:p>
          <a:p>
            <a:pPr lvl="5"/>
            <a:r>
              <a:rPr lang="fr-FR" dirty="0" err="1"/>
              <a:t>Level</a:t>
            </a:r>
            <a:r>
              <a:rPr lang="fr-FR" dirty="0"/>
              <a:t> 6</a:t>
            </a:r>
          </a:p>
          <a:p>
            <a:pPr lvl="6"/>
            <a:r>
              <a:rPr lang="fr-FR" dirty="0" err="1"/>
              <a:t>Level</a:t>
            </a:r>
            <a:r>
              <a:rPr lang="fr-FR" dirty="0"/>
              <a:t> 7</a:t>
            </a:r>
          </a:p>
          <a:p>
            <a:pPr lvl="7"/>
            <a:r>
              <a:rPr lang="fr-FR" dirty="0" err="1"/>
              <a:t>Level</a:t>
            </a:r>
            <a:r>
              <a:rPr lang="fr-FR" dirty="0"/>
              <a:t> 8</a:t>
            </a:r>
          </a:p>
          <a:p>
            <a:pPr lvl="8"/>
            <a:r>
              <a:rPr lang="fr-FR" dirty="0" err="1"/>
              <a:t>Level</a:t>
            </a:r>
            <a:r>
              <a:rPr lang="fr-FR" dirty="0"/>
              <a:t> 9</a:t>
            </a:r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346656" y="837949"/>
            <a:ext cx="8450688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353485" y="4918208"/>
            <a:ext cx="8443859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numéro de diapositive 5"/>
          <p:cNvSpPr txBox="1">
            <a:spLocks/>
          </p:cNvSpPr>
          <p:nvPr userDrawn="1"/>
        </p:nvSpPr>
        <p:spPr>
          <a:xfrm>
            <a:off x="7376018" y="4936388"/>
            <a:ext cx="1533697" cy="166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66ED4-CDF0-3E42-8502-86A56F21CA9C}" type="slidenum">
              <a:rPr lang="fr-FR" sz="800" smtClean="0">
                <a:solidFill>
                  <a:srgbClr val="87888A"/>
                </a:solidFill>
                <a:latin typeface="Arial"/>
                <a:cs typeface="Arial"/>
              </a:rPr>
              <a:pPr/>
              <a:t>‹Nr.›</a:t>
            </a:fld>
            <a:endParaRPr lang="fr-FR" sz="800" dirty="0">
              <a:solidFill>
                <a:srgbClr val="87888A"/>
              </a:solidFill>
              <a:latin typeface="Arial"/>
              <a:cs typeface="Arial"/>
            </a:endParaRPr>
          </a:p>
        </p:txBody>
      </p:sp>
      <p:pic>
        <p:nvPicPr>
          <p:cNvPr id="13" name="Image 7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35" y="111967"/>
            <a:ext cx="1620198" cy="666000"/>
          </a:xfrm>
          <a:prstGeom prst="rect">
            <a:avLst/>
          </a:prstGeom>
        </p:spPr>
      </p:pic>
      <p:sp>
        <p:nvSpPr>
          <p:cNvPr id="9" name="Espace réservé du numéro de diapositive 5"/>
          <p:cNvSpPr txBox="1">
            <a:spLocks/>
          </p:cNvSpPr>
          <p:nvPr userDrawn="1"/>
        </p:nvSpPr>
        <p:spPr>
          <a:xfrm>
            <a:off x="257409" y="4937495"/>
            <a:ext cx="1533697" cy="166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565E3971-0723-41EE-9AC0-1799FEE9B964}" type="datetime1">
              <a:rPr lang="de-DE" sz="800" smtClean="0">
                <a:solidFill>
                  <a:srgbClr val="A20067"/>
                </a:solidFill>
                <a:latin typeface="Arial"/>
                <a:cs typeface="Arial"/>
              </a:rPr>
              <a:t>25.10.2018</a:t>
            </a:fld>
            <a:endParaRPr lang="fr-FR" sz="800" dirty="0">
              <a:solidFill>
                <a:srgbClr val="A20067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18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73" r:id="rId4"/>
    <p:sldLayoutId id="2147483663" r:id="rId5"/>
    <p:sldLayoutId id="2147483681" r:id="rId6"/>
    <p:sldLayoutId id="2147483651" r:id="rId7"/>
    <p:sldLayoutId id="2147483674" r:id="rId8"/>
    <p:sldLayoutId id="2147483680" r:id="rId9"/>
    <p:sldLayoutId id="2147483675" r:id="rId10"/>
    <p:sldLayoutId id="2147483676" r:id="rId11"/>
    <p:sldLayoutId id="2147483677" r:id="rId12"/>
    <p:sldLayoutId id="2147483678" r:id="rId13"/>
    <p:sldLayoutId id="2147483682" r:id="rId14"/>
    <p:sldLayoutId id="2147483690" r:id="rId15"/>
    <p:sldLayoutId id="2147483650" r:id="rId16"/>
    <p:sldLayoutId id="2147483687" r:id="rId17"/>
    <p:sldLayoutId id="2147483688" r:id="rId18"/>
    <p:sldLayoutId id="2147483689" r:id="rId19"/>
    <p:sldLayoutId id="2147483652" r:id="rId20"/>
    <p:sldLayoutId id="2147483653" r:id="rId21"/>
    <p:sldLayoutId id="2147483669" r:id="rId22"/>
    <p:sldLayoutId id="2147483670" r:id="rId23"/>
    <p:sldLayoutId id="2147483671" r:id="rId24"/>
    <p:sldLayoutId id="2147483672" r:id="rId25"/>
    <p:sldLayoutId id="2147483683" r:id="rId26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2000" b="1" kern="1200" cap="all">
          <a:solidFill>
            <a:srgbClr val="005EB8"/>
          </a:solidFill>
          <a:latin typeface="Arial"/>
          <a:ea typeface="+mj-ea"/>
          <a:cs typeface="Arial"/>
        </a:defRPr>
      </a:lvl1pPr>
    </p:titleStyle>
    <p:bodyStyle>
      <a:lvl1pPr marL="265113" indent="-265113" algn="l" defTabSz="457200" rtl="0" eaLnBrk="1" latinLnBrk="0" hangingPunct="1">
        <a:lnSpc>
          <a:spcPct val="80000"/>
        </a:lnSpc>
        <a:spcBef>
          <a:spcPct val="20000"/>
        </a:spcBef>
        <a:buSzPct val="117000"/>
        <a:buFontTx/>
        <a:buBlip>
          <a:blip r:embed="rId31"/>
        </a:buBlip>
        <a:defRPr lang="fr-FR" sz="1600" b="0" i="0" kern="1200" baseline="0" dirty="0" smtClean="0">
          <a:solidFill>
            <a:srgbClr val="87888A"/>
          </a:solidFill>
          <a:latin typeface="Arial"/>
          <a:ea typeface="+mn-ea"/>
          <a:cs typeface="Arial"/>
        </a:defRPr>
      </a:lvl1pPr>
      <a:lvl2pPr marL="623888" indent="-179388" algn="l" defTabSz="457200" rtl="0" eaLnBrk="1" latinLnBrk="0" hangingPunct="1">
        <a:lnSpc>
          <a:spcPct val="80000"/>
        </a:lnSpc>
        <a:spcBef>
          <a:spcPct val="20000"/>
        </a:spcBef>
        <a:buClr>
          <a:srgbClr val="005EB8"/>
        </a:buClr>
        <a:buSzPct val="79000"/>
        <a:buFont typeface="Arial"/>
        <a:buChar char="•"/>
        <a:defRPr sz="1400" kern="1200">
          <a:solidFill>
            <a:srgbClr val="87888A"/>
          </a:solidFill>
          <a:latin typeface="Arial"/>
          <a:ea typeface="+mn-ea"/>
          <a:cs typeface="Arial"/>
        </a:defRPr>
      </a:lvl2pPr>
      <a:lvl3pPr marL="903288" indent="-165100" algn="l" defTabSz="457200" rtl="0" eaLnBrk="1" latinLnBrk="0" hangingPunct="1">
        <a:lnSpc>
          <a:spcPct val="80000"/>
        </a:lnSpc>
        <a:spcBef>
          <a:spcPct val="20000"/>
        </a:spcBef>
        <a:buClr>
          <a:srgbClr val="A20067"/>
        </a:buClr>
        <a:buFont typeface="Arial"/>
        <a:buChar char="•"/>
        <a:defRPr sz="1200" kern="1200">
          <a:solidFill>
            <a:srgbClr val="87888A"/>
          </a:solidFill>
          <a:latin typeface="Arial"/>
          <a:ea typeface="+mn-ea"/>
          <a:cs typeface="Arial"/>
        </a:defRPr>
      </a:lvl3pPr>
      <a:lvl4pPr marL="1162050" indent="-177800" algn="l" defTabSz="457200" rtl="0" eaLnBrk="1" latinLnBrk="0" hangingPunct="1">
        <a:lnSpc>
          <a:spcPct val="80000"/>
        </a:lnSpc>
        <a:spcBef>
          <a:spcPct val="20000"/>
        </a:spcBef>
        <a:buClr>
          <a:srgbClr val="662483"/>
        </a:buClr>
        <a:buSzPct val="89000"/>
        <a:buFont typeface="Lucida Grande"/>
        <a:buChar char="-"/>
        <a:defRPr sz="1100" kern="1200" baseline="0">
          <a:solidFill>
            <a:srgbClr val="87888A"/>
          </a:solidFill>
          <a:latin typeface="Arial"/>
          <a:ea typeface="+mn-ea"/>
          <a:cs typeface="Arial"/>
        </a:defRPr>
      </a:lvl4pPr>
      <a:lvl5pPr marL="1435100" indent="-176213" algn="l" defTabSz="457200" rtl="0" eaLnBrk="1" latinLnBrk="0" hangingPunct="1">
        <a:lnSpc>
          <a:spcPct val="80000"/>
        </a:lnSpc>
        <a:spcBef>
          <a:spcPct val="20000"/>
        </a:spcBef>
        <a:buClr>
          <a:schemeClr val="tx1"/>
        </a:buClr>
        <a:buFont typeface="Arial"/>
        <a:buChar char="•"/>
        <a:defRPr sz="1100" kern="1200" baseline="0">
          <a:solidFill>
            <a:srgbClr val="87888A"/>
          </a:solidFill>
          <a:latin typeface="Arial"/>
          <a:ea typeface="+mn-ea"/>
          <a:cs typeface="Arial"/>
        </a:defRPr>
      </a:lvl5pPr>
      <a:lvl6pPr marL="1701800" indent="-177800" algn="l" defTabSz="457200" rtl="0" eaLnBrk="1" latinLnBrk="0" hangingPunct="1">
        <a:lnSpc>
          <a:spcPct val="80000"/>
        </a:lnSpc>
        <a:spcBef>
          <a:spcPct val="20000"/>
        </a:spcBef>
        <a:buFont typeface="Arial"/>
        <a:buChar char="•"/>
        <a:tabLst/>
        <a:defRPr sz="1100" kern="1200" baseline="0">
          <a:solidFill>
            <a:srgbClr val="87888A"/>
          </a:solidFill>
          <a:latin typeface="Arial"/>
          <a:ea typeface="+mn-ea"/>
          <a:cs typeface="Arial"/>
        </a:defRPr>
      </a:lvl6pPr>
      <a:lvl7pPr marL="1973263" indent="-177800" algn="l" defTabSz="457200" rtl="0" eaLnBrk="1" latinLnBrk="0" hangingPunct="1">
        <a:lnSpc>
          <a:spcPct val="80000"/>
        </a:lnSpc>
        <a:spcBef>
          <a:spcPct val="20000"/>
        </a:spcBef>
        <a:buClr>
          <a:schemeClr val="accent1"/>
        </a:buClr>
        <a:buFont typeface="Lucida Grande"/>
        <a:buChar char="-"/>
        <a:defRPr sz="1100" kern="1200" baseline="0">
          <a:solidFill>
            <a:srgbClr val="87888A"/>
          </a:solidFill>
          <a:latin typeface="Arial"/>
          <a:ea typeface="+mn-ea"/>
          <a:cs typeface="Arial"/>
        </a:defRPr>
      </a:lvl7pPr>
      <a:lvl8pPr marL="2238375" indent="-176213" algn="l" defTabSz="457200" rtl="0" eaLnBrk="1" latinLnBrk="0" hangingPunct="1">
        <a:lnSpc>
          <a:spcPct val="80000"/>
        </a:lnSpc>
        <a:spcBef>
          <a:spcPct val="20000"/>
        </a:spcBef>
        <a:buFont typeface="Arial"/>
        <a:buChar char="•"/>
        <a:defRPr sz="1100" kern="1200" baseline="0">
          <a:solidFill>
            <a:srgbClr val="87888A"/>
          </a:solidFill>
          <a:latin typeface="Arial"/>
          <a:ea typeface="+mn-ea"/>
          <a:cs typeface="Arial"/>
        </a:defRPr>
      </a:lvl8pPr>
      <a:lvl9pPr marL="2509838" indent="-176213" algn="l" defTabSz="457200" rtl="0" eaLnBrk="1" latinLnBrk="0" hangingPunct="1">
        <a:lnSpc>
          <a:spcPct val="80000"/>
        </a:lnSpc>
        <a:spcBef>
          <a:spcPct val="20000"/>
        </a:spcBef>
        <a:buClr>
          <a:schemeClr val="accent5"/>
        </a:buClr>
        <a:buFont typeface="Lucida Grande"/>
        <a:buChar char="-"/>
        <a:defRPr sz="1100" kern="1200" baseline="0">
          <a:solidFill>
            <a:srgbClr val="87888A"/>
          </a:solidFill>
          <a:latin typeface="Arial"/>
          <a:ea typeface="+mn-ea"/>
          <a:cs typeface="Arial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4677" userDrawn="1">
          <p15:clr>
            <a:srgbClr val="F26B43"/>
          </p15:clr>
        </p15:guide>
        <p15:guide id="4" orient="horz" pos="146" userDrawn="1">
          <p15:clr>
            <a:srgbClr val="F26B43"/>
          </p15:clr>
        </p15:guide>
        <p15:guide id="5" orient="horz" pos="373" userDrawn="1">
          <p15:clr>
            <a:srgbClr val="F26B43"/>
          </p15:clr>
        </p15:guide>
        <p15:guide id="6" pos="478" userDrawn="1">
          <p15:clr>
            <a:srgbClr val="F26B43"/>
          </p15:clr>
        </p15:guide>
        <p15:guide id="7" orient="horz" pos="1036" userDrawn="1">
          <p15:clr>
            <a:srgbClr val="F26B43"/>
          </p15:clr>
        </p15:guide>
        <p15:guide id="8" orient="horz" pos="818" userDrawn="1">
          <p15:clr>
            <a:srgbClr val="F26B43"/>
          </p15:clr>
        </p15:guide>
        <p15:guide id="9" orient="horz" pos="531" userDrawn="1">
          <p15:clr>
            <a:srgbClr val="F26B43"/>
          </p15:clr>
        </p15:guide>
        <p15:guide id="10" pos="5542" userDrawn="1">
          <p15:clr>
            <a:srgbClr val="F26B43"/>
          </p15:clr>
        </p15:guide>
        <p15:guide id="11" orient="horz" pos="3185" userDrawn="1">
          <p15:clr>
            <a:srgbClr val="F26B43"/>
          </p15:clr>
        </p15:guide>
        <p15:guide id="12" pos="2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F21E6-3CAE-4F24-8756-F71210A8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Laptop">
            <a:extLst>
              <a:ext uri="{FF2B5EF4-FFF2-40B4-BE49-F238E27FC236}">
                <a16:creationId xmlns:a16="http://schemas.microsoft.com/office/drawing/2014/main" id="{88756023-8D76-48FD-AA68-EB829EF09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241" y="2114550"/>
            <a:ext cx="914400" cy="914400"/>
          </a:xfrm>
          <a:prstGeom prst="rect">
            <a:avLst/>
          </a:prstGeom>
        </p:spPr>
      </p:pic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C701EF36-81AD-424D-B291-6D557B5C0B65}"/>
              </a:ext>
            </a:extLst>
          </p:cNvPr>
          <p:cNvSpPr/>
          <p:nvPr/>
        </p:nvSpPr>
        <p:spPr>
          <a:xfrm>
            <a:off x="1716868" y="2314575"/>
            <a:ext cx="752475" cy="514350"/>
          </a:xfrm>
          <a:custGeom>
            <a:avLst/>
            <a:gdLst>
              <a:gd name="connsiteX0" fmla="*/ 654844 w 752475"/>
              <a:gd name="connsiteY0" fmla="*/ 178594 h 514350"/>
              <a:gd name="connsiteX1" fmla="*/ 632936 w 752475"/>
              <a:gd name="connsiteY1" fmla="*/ 181451 h 514350"/>
              <a:gd name="connsiteX2" fmla="*/ 635794 w 752475"/>
              <a:gd name="connsiteY2" fmla="*/ 159544 h 514350"/>
              <a:gd name="connsiteX3" fmla="*/ 540544 w 752475"/>
              <a:gd name="connsiteY3" fmla="*/ 64294 h 514350"/>
              <a:gd name="connsiteX4" fmla="*/ 481489 w 752475"/>
              <a:gd name="connsiteY4" fmla="*/ 84296 h 514350"/>
              <a:gd name="connsiteX5" fmla="*/ 388144 w 752475"/>
              <a:gd name="connsiteY5" fmla="*/ 7144 h 514350"/>
              <a:gd name="connsiteX6" fmla="*/ 295751 w 752475"/>
              <a:gd name="connsiteY6" fmla="*/ 78581 h 514350"/>
              <a:gd name="connsiteX7" fmla="*/ 216694 w 752475"/>
              <a:gd name="connsiteY7" fmla="*/ 35719 h 514350"/>
              <a:gd name="connsiteX8" fmla="*/ 121444 w 752475"/>
              <a:gd name="connsiteY8" fmla="*/ 130969 h 514350"/>
              <a:gd name="connsiteX9" fmla="*/ 124301 w 752475"/>
              <a:gd name="connsiteY9" fmla="*/ 152876 h 514350"/>
              <a:gd name="connsiteX10" fmla="*/ 102394 w 752475"/>
              <a:gd name="connsiteY10" fmla="*/ 150019 h 514350"/>
              <a:gd name="connsiteX11" fmla="*/ 7144 w 752475"/>
              <a:gd name="connsiteY11" fmla="*/ 245269 h 514350"/>
              <a:gd name="connsiteX12" fmla="*/ 102394 w 752475"/>
              <a:gd name="connsiteY12" fmla="*/ 340519 h 514350"/>
              <a:gd name="connsiteX13" fmla="*/ 103346 w 752475"/>
              <a:gd name="connsiteY13" fmla="*/ 340519 h 514350"/>
              <a:gd name="connsiteX14" fmla="*/ 197644 w 752475"/>
              <a:gd name="connsiteY14" fmla="*/ 426244 h 514350"/>
              <a:gd name="connsiteX15" fmla="*/ 255746 w 752475"/>
              <a:gd name="connsiteY15" fmla="*/ 406241 h 514350"/>
              <a:gd name="connsiteX16" fmla="*/ 254794 w 752475"/>
              <a:gd name="connsiteY16" fmla="*/ 416719 h 514350"/>
              <a:gd name="connsiteX17" fmla="*/ 350044 w 752475"/>
              <a:gd name="connsiteY17" fmla="*/ 511969 h 514350"/>
              <a:gd name="connsiteX18" fmla="*/ 445294 w 752475"/>
              <a:gd name="connsiteY18" fmla="*/ 425291 h 514350"/>
              <a:gd name="connsiteX19" fmla="*/ 521494 w 752475"/>
              <a:gd name="connsiteY19" fmla="*/ 464344 h 514350"/>
              <a:gd name="connsiteX20" fmla="*/ 616744 w 752475"/>
              <a:gd name="connsiteY20" fmla="*/ 369094 h 514350"/>
              <a:gd name="connsiteX21" fmla="*/ 616744 w 752475"/>
              <a:gd name="connsiteY21" fmla="*/ 360521 h 514350"/>
              <a:gd name="connsiteX22" fmla="*/ 654844 w 752475"/>
              <a:gd name="connsiteY22" fmla="*/ 369094 h 514350"/>
              <a:gd name="connsiteX23" fmla="*/ 750094 w 752475"/>
              <a:gd name="connsiteY23" fmla="*/ 273844 h 514350"/>
              <a:gd name="connsiteX24" fmla="*/ 654844 w 752475"/>
              <a:gd name="connsiteY24" fmla="*/ 1785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475" h="514350">
                <a:moveTo>
                  <a:pt x="654844" y="178594"/>
                </a:moveTo>
                <a:cubicBezTo>
                  <a:pt x="647224" y="178594"/>
                  <a:pt x="640556" y="179546"/>
                  <a:pt x="632936" y="181451"/>
                </a:cubicBezTo>
                <a:cubicBezTo>
                  <a:pt x="634841" y="174784"/>
                  <a:pt x="635794" y="167164"/>
                  <a:pt x="635794" y="159544"/>
                </a:cubicBezTo>
                <a:cubicBezTo>
                  <a:pt x="635794" y="107156"/>
                  <a:pt x="592931" y="64294"/>
                  <a:pt x="540544" y="64294"/>
                </a:cubicBezTo>
                <a:cubicBezTo>
                  <a:pt x="518636" y="64294"/>
                  <a:pt x="497681" y="71914"/>
                  <a:pt x="481489" y="84296"/>
                </a:cubicBezTo>
                <a:cubicBezTo>
                  <a:pt x="473869" y="40481"/>
                  <a:pt x="434816" y="7144"/>
                  <a:pt x="388144" y="7144"/>
                </a:cubicBezTo>
                <a:cubicBezTo>
                  <a:pt x="344329" y="7144"/>
                  <a:pt x="307181" y="37624"/>
                  <a:pt x="295751" y="78581"/>
                </a:cubicBezTo>
                <a:cubicBezTo>
                  <a:pt x="278606" y="52864"/>
                  <a:pt x="250031" y="35719"/>
                  <a:pt x="216694" y="35719"/>
                </a:cubicBezTo>
                <a:cubicBezTo>
                  <a:pt x="164306" y="35719"/>
                  <a:pt x="121444" y="78581"/>
                  <a:pt x="121444" y="130969"/>
                </a:cubicBezTo>
                <a:cubicBezTo>
                  <a:pt x="121444" y="138589"/>
                  <a:pt x="122396" y="145256"/>
                  <a:pt x="124301" y="152876"/>
                </a:cubicBezTo>
                <a:cubicBezTo>
                  <a:pt x="116681" y="150971"/>
                  <a:pt x="110014" y="150019"/>
                  <a:pt x="102394" y="150019"/>
                </a:cubicBezTo>
                <a:cubicBezTo>
                  <a:pt x="50006" y="150019"/>
                  <a:pt x="7144" y="192881"/>
                  <a:pt x="7144" y="245269"/>
                </a:cubicBezTo>
                <a:cubicBezTo>
                  <a:pt x="7144" y="297656"/>
                  <a:pt x="50006" y="340519"/>
                  <a:pt x="102394" y="340519"/>
                </a:cubicBezTo>
                <a:cubicBezTo>
                  <a:pt x="102394" y="340519"/>
                  <a:pt x="102394" y="340519"/>
                  <a:pt x="103346" y="340519"/>
                </a:cubicBezTo>
                <a:cubicBezTo>
                  <a:pt x="108109" y="389096"/>
                  <a:pt x="149066" y="426244"/>
                  <a:pt x="197644" y="426244"/>
                </a:cubicBezTo>
                <a:cubicBezTo>
                  <a:pt x="219551" y="426244"/>
                  <a:pt x="239554" y="418624"/>
                  <a:pt x="255746" y="406241"/>
                </a:cubicBezTo>
                <a:cubicBezTo>
                  <a:pt x="255746" y="409099"/>
                  <a:pt x="254794" y="412909"/>
                  <a:pt x="254794" y="416719"/>
                </a:cubicBezTo>
                <a:cubicBezTo>
                  <a:pt x="254794" y="469106"/>
                  <a:pt x="297656" y="511969"/>
                  <a:pt x="350044" y="511969"/>
                </a:cubicBezTo>
                <a:cubicBezTo>
                  <a:pt x="399574" y="511969"/>
                  <a:pt x="440531" y="473869"/>
                  <a:pt x="445294" y="425291"/>
                </a:cubicBezTo>
                <a:cubicBezTo>
                  <a:pt x="462439" y="449104"/>
                  <a:pt x="490061" y="464344"/>
                  <a:pt x="521494" y="464344"/>
                </a:cubicBezTo>
                <a:cubicBezTo>
                  <a:pt x="573881" y="464344"/>
                  <a:pt x="616744" y="421481"/>
                  <a:pt x="616744" y="369094"/>
                </a:cubicBezTo>
                <a:cubicBezTo>
                  <a:pt x="616744" y="366236"/>
                  <a:pt x="616744" y="363379"/>
                  <a:pt x="616744" y="360521"/>
                </a:cubicBezTo>
                <a:cubicBezTo>
                  <a:pt x="628174" y="365284"/>
                  <a:pt x="641509" y="369094"/>
                  <a:pt x="654844" y="369094"/>
                </a:cubicBezTo>
                <a:cubicBezTo>
                  <a:pt x="707231" y="369094"/>
                  <a:pt x="750094" y="326231"/>
                  <a:pt x="750094" y="273844"/>
                </a:cubicBezTo>
                <a:cubicBezTo>
                  <a:pt x="750094" y="221456"/>
                  <a:pt x="707231" y="178594"/>
                  <a:pt x="654844" y="17859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FFDC322-751B-4047-A0E4-8B087FF80948}"/>
              </a:ext>
            </a:extLst>
          </p:cNvPr>
          <p:cNvGrpSpPr/>
          <p:nvPr/>
        </p:nvGrpSpPr>
        <p:grpSpPr>
          <a:xfrm>
            <a:off x="4427477" y="2314575"/>
            <a:ext cx="771525" cy="542925"/>
            <a:chOff x="2530235" y="1934865"/>
            <a:chExt cx="771525" cy="542925"/>
          </a:xfrm>
          <a:solidFill>
            <a:schemeClr val="accent6"/>
          </a:solidFill>
        </p:grpSpPr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56C096A7-8253-4165-986F-F83AAAD6DE04}"/>
                </a:ext>
              </a:extLst>
            </p:cNvPr>
            <p:cNvSpPr/>
            <p:nvPr/>
          </p:nvSpPr>
          <p:spPr>
            <a:xfrm>
              <a:off x="2530235" y="1934865"/>
              <a:ext cx="771525" cy="542925"/>
            </a:xfrm>
            <a:custGeom>
              <a:avLst/>
              <a:gdLst>
                <a:gd name="connsiteX0" fmla="*/ 645319 w 771525"/>
                <a:gd name="connsiteY0" fmla="*/ 140494 h 542925"/>
                <a:gd name="connsiteX1" fmla="*/ 588169 w 771525"/>
                <a:gd name="connsiteY1" fmla="*/ 140494 h 542925"/>
                <a:gd name="connsiteX2" fmla="*/ 588169 w 771525"/>
                <a:gd name="connsiteY2" fmla="*/ 64294 h 542925"/>
                <a:gd name="connsiteX3" fmla="*/ 645319 w 771525"/>
                <a:gd name="connsiteY3" fmla="*/ 64294 h 542925"/>
                <a:gd name="connsiteX4" fmla="*/ 645319 w 771525"/>
                <a:gd name="connsiteY4" fmla="*/ 140494 h 542925"/>
                <a:gd name="connsiteX5" fmla="*/ 645319 w 771525"/>
                <a:gd name="connsiteY5" fmla="*/ 483394 h 542925"/>
                <a:gd name="connsiteX6" fmla="*/ 588169 w 771525"/>
                <a:gd name="connsiteY6" fmla="*/ 483394 h 542925"/>
                <a:gd name="connsiteX7" fmla="*/ 588169 w 771525"/>
                <a:gd name="connsiteY7" fmla="*/ 407194 h 542925"/>
                <a:gd name="connsiteX8" fmla="*/ 645319 w 771525"/>
                <a:gd name="connsiteY8" fmla="*/ 407194 h 542925"/>
                <a:gd name="connsiteX9" fmla="*/ 645319 w 771525"/>
                <a:gd name="connsiteY9" fmla="*/ 483394 h 542925"/>
                <a:gd name="connsiteX10" fmla="*/ 559594 w 771525"/>
                <a:gd name="connsiteY10" fmla="*/ 350044 h 542925"/>
                <a:gd name="connsiteX11" fmla="*/ 531019 w 771525"/>
                <a:gd name="connsiteY11" fmla="*/ 321469 h 542925"/>
                <a:gd name="connsiteX12" fmla="*/ 531019 w 771525"/>
                <a:gd name="connsiteY12" fmla="*/ 283369 h 542925"/>
                <a:gd name="connsiteX13" fmla="*/ 511969 w 771525"/>
                <a:gd name="connsiteY13" fmla="*/ 245269 h 542925"/>
                <a:gd name="connsiteX14" fmla="*/ 559594 w 771525"/>
                <a:gd name="connsiteY14" fmla="*/ 197644 h 542925"/>
                <a:gd name="connsiteX15" fmla="*/ 607219 w 771525"/>
                <a:gd name="connsiteY15" fmla="*/ 245269 h 542925"/>
                <a:gd name="connsiteX16" fmla="*/ 588169 w 771525"/>
                <a:gd name="connsiteY16" fmla="*/ 283369 h 542925"/>
                <a:gd name="connsiteX17" fmla="*/ 588169 w 771525"/>
                <a:gd name="connsiteY17" fmla="*/ 321469 h 542925"/>
                <a:gd name="connsiteX18" fmla="*/ 559594 w 771525"/>
                <a:gd name="connsiteY18" fmla="*/ 350044 h 542925"/>
                <a:gd name="connsiteX19" fmla="*/ 531019 w 771525"/>
                <a:gd name="connsiteY19" fmla="*/ 483394 h 542925"/>
                <a:gd name="connsiteX20" fmla="*/ 473869 w 771525"/>
                <a:gd name="connsiteY20" fmla="*/ 483394 h 542925"/>
                <a:gd name="connsiteX21" fmla="*/ 473869 w 771525"/>
                <a:gd name="connsiteY21" fmla="*/ 407194 h 542925"/>
                <a:gd name="connsiteX22" fmla="*/ 531019 w 771525"/>
                <a:gd name="connsiteY22" fmla="*/ 407194 h 542925"/>
                <a:gd name="connsiteX23" fmla="*/ 531019 w 771525"/>
                <a:gd name="connsiteY23" fmla="*/ 483394 h 542925"/>
                <a:gd name="connsiteX24" fmla="*/ 416719 w 771525"/>
                <a:gd name="connsiteY24" fmla="*/ 483394 h 542925"/>
                <a:gd name="connsiteX25" fmla="*/ 359569 w 771525"/>
                <a:gd name="connsiteY25" fmla="*/ 483394 h 542925"/>
                <a:gd name="connsiteX26" fmla="*/ 359569 w 771525"/>
                <a:gd name="connsiteY26" fmla="*/ 64294 h 542925"/>
                <a:gd name="connsiteX27" fmla="*/ 416719 w 771525"/>
                <a:gd name="connsiteY27" fmla="*/ 64294 h 542925"/>
                <a:gd name="connsiteX28" fmla="*/ 416719 w 771525"/>
                <a:gd name="connsiteY28" fmla="*/ 483394 h 542925"/>
                <a:gd name="connsiteX29" fmla="*/ 302419 w 771525"/>
                <a:gd name="connsiteY29" fmla="*/ 483394 h 542925"/>
                <a:gd name="connsiteX30" fmla="*/ 245269 w 771525"/>
                <a:gd name="connsiteY30" fmla="*/ 483394 h 542925"/>
                <a:gd name="connsiteX31" fmla="*/ 245269 w 771525"/>
                <a:gd name="connsiteY31" fmla="*/ 64294 h 542925"/>
                <a:gd name="connsiteX32" fmla="*/ 302419 w 771525"/>
                <a:gd name="connsiteY32" fmla="*/ 64294 h 542925"/>
                <a:gd name="connsiteX33" fmla="*/ 302419 w 771525"/>
                <a:gd name="connsiteY33" fmla="*/ 483394 h 542925"/>
                <a:gd name="connsiteX34" fmla="*/ 188119 w 771525"/>
                <a:gd name="connsiteY34" fmla="*/ 483394 h 542925"/>
                <a:gd name="connsiteX35" fmla="*/ 130969 w 771525"/>
                <a:gd name="connsiteY35" fmla="*/ 483394 h 542925"/>
                <a:gd name="connsiteX36" fmla="*/ 130969 w 771525"/>
                <a:gd name="connsiteY36" fmla="*/ 64294 h 542925"/>
                <a:gd name="connsiteX37" fmla="*/ 188119 w 771525"/>
                <a:gd name="connsiteY37" fmla="*/ 64294 h 542925"/>
                <a:gd name="connsiteX38" fmla="*/ 188119 w 771525"/>
                <a:gd name="connsiteY38" fmla="*/ 483394 h 542925"/>
                <a:gd name="connsiteX39" fmla="*/ 473869 w 771525"/>
                <a:gd name="connsiteY39" fmla="*/ 64294 h 542925"/>
                <a:gd name="connsiteX40" fmla="*/ 531019 w 771525"/>
                <a:gd name="connsiteY40" fmla="*/ 64294 h 542925"/>
                <a:gd name="connsiteX41" fmla="*/ 531019 w 771525"/>
                <a:gd name="connsiteY41" fmla="*/ 140494 h 542925"/>
                <a:gd name="connsiteX42" fmla="*/ 473869 w 771525"/>
                <a:gd name="connsiteY42" fmla="*/ 140494 h 542925"/>
                <a:gd name="connsiteX43" fmla="*/ 473869 w 771525"/>
                <a:gd name="connsiteY43" fmla="*/ 64294 h 542925"/>
                <a:gd name="connsiteX44" fmla="*/ 769144 w 771525"/>
                <a:gd name="connsiteY44" fmla="*/ 64294 h 542925"/>
                <a:gd name="connsiteX45" fmla="*/ 769144 w 771525"/>
                <a:gd name="connsiteY45" fmla="*/ 7144 h 542925"/>
                <a:gd name="connsiteX46" fmla="*/ 7144 w 771525"/>
                <a:gd name="connsiteY46" fmla="*/ 7144 h 542925"/>
                <a:gd name="connsiteX47" fmla="*/ 7144 w 771525"/>
                <a:gd name="connsiteY47" fmla="*/ 64294 h 542925"/>
                <a:gd name="connsiteX48" fmla="*/ 73819 w 771525"/>
                <a:gd name="connsiteY48" fmla="*/ 64294 h 542925"/>
                <a:gd name="connsiteX49" fmla="*/ 73819 w 771525"/>
                <a:gd name="connsiteY49" fmla="*/ 483394 h 542925"/>
                <a:gd name="connsiteX50" fmla="*/ 7144 w 771525"/>
                <a:gd name="connsiteY50" fmla="*/ 483394 h 542925"/>
                <a:gd name="connsiteX51" fmla="*/ 7144 w 771525"/>
                <a:gd name="connsiteY51" fmla="*/ 540544 h 542925"/>
                <a:gd name="connsiteX52" fmla="*/ 769144 w 771525"/>
                <a:gd name="connsiteY52" fmla="*/ 540544 h 542925"/>
                <a:gd name="connsiteX53" fmla="*/ 769144 w 771525"/>
                <a:gd name="connsiteY53" fmla="*/ 483394 h 542925"/>
                <a:gd name="connsiteX54" fmla="*/ 702469 w 771525"/>
                <a:gd name="connsiteY54" fmla="*/ 483394 h 542925"/>
                <a:gd name="connsiteX55" fmla="*/ 702469 w 771525"/>
                <a:gd name="connsiteY55" fmla="*/ 64294 h 542925"/>
                <a:gd name="connsiteX56" fmla="*/ 769144 w 771525"/>
                <a:gd name="connsiteY56" fmla="*/ 64294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771525" h="542925">
                  <a:moveTo>
                    <a:pt x="645319" y="140494"/>
                  </a:moveTo>
                  <a:lnTo>
                    <a:pt x="588169" y="140494"/>
                  </a:lnTo>
                  <a:lnTo>
                    <a:pt x="588169" y="64294"/>
                  </a:lnTo>
                  <a:lnTo>
                    <a:pt x="645319" y="64294"/>
                  </a:lnTo>
                  <a:lnTo>
                    <a:pt x="645319" y="140494"/>
                  </a:lnTo>
                  <a:close/>
                  <a:moveTo>
                    <a:pt x="645319" y="483394"/>
                  </a:moveTo>
                  <a:lnTo>
                    <a:pt x="588169" y="483394"/>
                  </a:lnTo>
                  <a:lnTo>
                    <a:pt x="588169" y="407194"/>
                  </a:lnTo>
                  <a:lnTo>
                    <a:pt x="645319" y="407194"/>
                  </a:lnTo>
                  <a:lnTo>
                    <a:pt x="645319" y="483394"/>
                  </a:lnTo>
                  <a:close/>
                  <a:moveTo>
                    <a:pt x="559594" y="350044"/>
                  </a:moveTo>
                  <a:cubicBezTo>
                    <a:pt x="543401" y="350044"/>
                    <a:pt x="531019" y="337661"/>
                    <a:pt x="531019" y="321469"/>
                  </a:cubicBezTo>
                  <a:lnTo>
                    <a:pt x="531019" y="283369"/>
                  </a:lnTo>
                  <a:cubicBezTo>
                    <a:pt x="519589" y="274796"/>
                    <a:pt x="511969" y="261461"/>
                    <a:pt x="511969" y="245269"/>
                  </a:cubicBezTo>
                  <a:cubicBezTo>
                    <a:pt x="511969" y="218599"/>
                    <a:pt x="532924" y="197644"/>
                    <a:pt x="559594" y="197644"/>
                  </a:cubicBezTo>
                  <a:cubicBezTo>
                    <a:pt x="586264" y="197644"/>
                    <a:pt x="607219" y="218599"/>
                    <a:pt x="607219" y="245269"/>
                  </a:cubicBezTo>
                  <a:cubicBezTo>
                    <a:pt x="607219" y="260509"/>
                    <a:pt x="599599" y="274796"/>
                    <a:pt x="588169" y="283369"/>
                  </a:cubicBezTo>
                  <a:lnTo>
                    <a:pt x="588169" y="321469"/>
                  </a:lnTo>
                  <a:cubicBezTo>
                    <a:pt x="588169" y="337661"/>
                    <a:pt x="575786" y="350044"/>
                    <a:pt x="559594" y="350044"/>
                  </a:cubicBezTo>
                  <a:close/>
                  <a:moveTo>
                    <a:pt x="531019" y="483394"/>
                  </a:moveTo>
                  <a:lnTo>
                    <a:pt x="473869" y="483394"/>
                  </a:lnTo>
                  <a:lnTo>
                    <a:pt x="473869" y="407194"/>
                  </a:lnTo>
                  <a:lnTo>
                    <a:pt x="531019" y="407194"/>
                  </a:lnTo>
                  <a:lnTo>
                    <a:pt x="531019" y="483394"/>
                  </a:lnTo>
                  <a:close/>
                  <a:moveTo>
                    <a:pt x="416719" y="483394"/>
                  </a:moveTo>
                  <a:lnTo>
                    <a:pt x="359569" y="483394"/>
                  </a:lnTo>
                  <a:lnTo>
                    <a:pt x="359569" y="64294"/>
                  </a:lnTo>
                  <a:lnTo>
                    <a:pt x="416719" y="64294"/>
                  </a:lnTo>
                  <a:lnTo>
                    <a:pt x="416719" y="483394"/>
                  </a:lnTo>
                  <a:close/>
                  <a:moveTo>
                    <a:pt x="302419" y="483394"/>
                  </a:moveTo>
                  <a:lnTo>
                    <a:pt x="245269" y="483394"/>
                  </a:lnTo>
                  <a:lnTo>
                    <a:pt x="245269" y="64294"/>
                  </a:lnTo>
                  <a:lnTo>
                    <a:pt x="302419" y="64294"/>
                  </a:lnTo>
                  <a:lnTo>
                    <a:pt x="302419" y="483394"/>
                  </a:lnTo>
                  <a:close/>
                  <a:moveTo>
                    <a:pt x="188119" y="483394"/>
                  </a:moveTo>
                  <a:lnTo>
                    <a:pt x="130969" y="483394"/>
                  </a:lnTo>
                  <a:lnTo>
                    <a:pt x="130969" y="64294"/>
                  </a:lnTo>
                  <a:lnTo>
                    <a:pt x="188119" y="64294"/>
                  </a:lnTo>
                  <a:lnTo>
                    <a:pt x="188119" y="483394"/>
                  </a:lnTo>
                  <a:close/>
                  <a:moveTo>
                    <a:pt x="473869" y="64294"/>
                  </a:moveTo>
                  <a:lnTo>
                    <a:pt x="531019" y="64294"/>
                  </a:lnTo>
                  <a:lnTo>
                    <a:pt x="531019" y="140494"/>
                  </a:lnTo>
                  <a:lnTo>
                    <a:pt x="473869" y="140494"/>
                  </a:lnTo>
                  <a:lnTo>
                    <a:pt x="473869" y="64294"/>
                  </a:lnTo>
                  <a:close/>
                  <a:moveTo>
                    <a:pt x="769144" y="64294"/>
                  </a:moveTo>
                  <a:lnTo>
                    <a:pt x="769144" y="7144"/>
                  </a:lnTo>
                  <a:lnTo>
                    <a:pt x="7144" y="7144"/>
                  </a:lnTo>
                  <a:lnTo>
                    <a:pt x="7144" y="64294"/>
                  </a:lnTo>
                  <a:lnTo>
                    <a:pt x="73819" y="64294"/>
                  </a:lnTo>
                  <a:lnTo>
                    <a:pt x="73819" y="483394"/>
                  </a:lnTo>
                  <a:lnTo>
                    <a:pt x="7144" y="483394"/>
                  </a:lnTo>
                  <a:lnTo>
                    <a:pt x="7144" y="540544"/>
                  </a:lnTo>
                  <a:lnTo>
                    <a:pt x="769144" y="540544"/>
                  </a:lnTo>
                  <a:lnTo>
                    <a:pt x="769144" y="483394"/>
                  </a:lnTo>
                  <a:lnTo>
                    <a:pt x="702469" y="483394"/>
                  </a:lnTo>
                  <a:lnTo>
                    <a:pt x="702469" y="64294"/>
                  </a:lnTo>
                  <a:lnTo>
                    <a:pt x="769144" y="642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37574994-1BB5-409B-9D3C-528A149DD5CE}"/>
                </a:ext>
              </a:extLst>
            </p:cNvPr>
            <p:cNvSpPr/>
            <p:nvPr/>
          </p:nvSpPr>
          <p:spPr bwMode="auto">
            <a:xfrm>
              <a:off x="3116977" y="2008228"/>
              <a:ext cx="57283" cy="387360"/>
            </a:xfrm>
            <a:prstGeom prst="rect">
              <a:avLst/>
            </a:prstGeom>
            <a:solidFill>
              <a:schemeClr val="bg1"/>
            </a:solidFill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9020218D-F876-4CC5-B90A-41393DA8F11F}"/>
                </a:ext>
              </a:extLst>
            </p:cNvPr>
            <p:cNvSpPr/>
            <p:nvPr/>
          </p:nvSpPr>
          <p:spPr bwMode="auto">
            <a:xfrm>
              <a:off x="3003088" y="2017753"/>
              <a:ext cx="57283" cy="387360"/>
            </a:xfrm>
            <a:prstGeom prst="rect">
              <a:avLst/>
            </a:prstGeom>
            <a:solidFill>
              <a:schemeClr val="bg1"/>
            </a:solidFill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62C809D-8FF6-437D-912C-1C1D75969708}"/>
                </a:ext>
              </a:extLst>
            </p:cNvPr>
            <p:cNvSpPr/>
            <p:nvPr/>
          </p:nvSpPr>
          <p:spPr bwMode="auto">
            <a:xfrm>
              <a:off x="3060371" y="2034082"/>
              <a:ext cx="57283" cy="387360"/>
            </a:xfrm>
            <a:prstGeom prst="rect">
              <a:avLst/>
            </a:prstGeom>
            <a:grpFill/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dirty="0"/>
            </a:p>
          </p:txBody>
        </p:sp>
      </p:grp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5098033F-591D-44E8-A621-D3546BDC2BFE}"/>
              </a:ext>
            </a:extLst>
          </p:cNvPr>
          <p:cNvSpPr/>
          <p:nvPr/>
        </p:nvSpPr>
        <p:spPr>
          <a:xfrm>
            <a:off x="2763570" y="2300287"/>
            <a:ext cx="771525" cy="542925"/>
          </a:xfrm>
          <a:custGeom>
            <a:avLst/>
            <a:gdLst>
              <a:gd name="connsiteX0" fmla="*/ 645319 w 771525"/>
              <a:gd name="connsiteY0" fmla="*/ 140494 h 542925"/>
              <a:gd name="connsiteX1" fmla="*/ 588169 w 771525"/>
              <a:gd name="connsiteY1" fmla="*/ 140494 h 542925"/>
              <a:gd name="connsiteX2" fmla="*/ 588169 w 771525"/>
              <a:gd name="connsiteY2" fmla="*/ 64294 h 542925"/>
              <a:gd name="connsiteX3" fmla="*/ 645319 w 771525"/>
              <a:gd name="connsiteY3" fmla="*/ 64294 h 542925"/>
              <a:gd name="connsiteX4" fmla="*/ 645319 w 771525"/>
              <a:gd name="connsiteY4" fmla="*/ 140494 h 542925"/>
              <a:gd name="connsiteX5" fmla="*/ 645319 w 771525"/>
              <a:gd name="connsiteY5" fmla="*/ 483394 h 542925"/>
              <a:gd name="connsiteX6" fmla="*/ 588169 w 771525"/>
              <a:gd name="connsiteY6" fmla="*/ 483394 h 542925"/>
              <a:gd name="connsiteX7" fmla="*/ 588169 w 771525"/>
              <a:gd name="connsiteY7" fmla="*/ 407194 h 542925"/>
              <a:gd name="connsiteX8" fmla="*/ 645319 w 771525"/>
              <a:gd name="connsiteY8" fmla="*/ 407194 h 542925"/>
              <a:gd name="connsiteX9" fmla="*/ 645319 w 771525"/>
              <a:gd name="connsiteY9" fmla="*/ 483394 h 542925"/>
              <a:gd name="connsiteX10" fmla="*/ 559594 w 771525"/>
              <a:gd name="connsiteY10" fmla="*/ 350044 h 542925"/>
              <a:gd name="connsiteX11" fmla="*/ 531019 w 771525"/>
              <a:gd name="connsiteY11" fmla="*/ 321469 h 542925"/>
              <a:gd name="connsiteX12" fmla="*/ 531019 w 771525"/>
              <a:gd name="connsiteY12" fmla="*/ 283369 h 542925"/>
              <a:gd name="connsiteX13" fmla="*/ 511969 w 771525"/>
              <a:gd name="connsiteY13" fmla="*/ 245269 h 542925"/>
              <a:gd name="connsiteX14" fmla="*/ 559594 w 771525"/>
              <a:gd name="connsiteY14" fmla="*/ 197644 h 542925"/>
              <a:gd name="connsiteX15" fmla="*/ 607219 w 771525"/>
              <a:gd name="connsiteY15" fmla="*/ 245269 h 542925"/>
              <a:gd name="connsiteX16" fmla="*/ 588169 w 771525"/>
              <a:gd name="connsiteY16" fmla="*/ 283369 h 542925"/>
              <a:gd name="connsiteX17" fmla="*/ 588169 w 771525"/>
              <a:gd name="connsiteY17" fmla="*/ 321469 h 542925"/>
              <a:gd name="connsiteX18" fmla="*/ 559594 w 771525"/>
              <a:gd name="connsiteY18" fmla="*/ 350044 h 542925"/>
              <a:gd name="connsiteX19" fmla="*/ 531019 w 771525"/>
              <a:gd name="connsiteY19" fmla="*/ 483394 h 542925"/>
              <a:gd name="connsiteX20" fmla="*/ 473869 w 771525"/>
              <a:gd name="connsiteY20" fmla="*/ 483394 h 542925"/>
              <a:gd name="connsiteX21" fmla="*/ 473869 w 771525"/>
              <a:gd name="connsiteY21" fmla="*/ 407194 h 542925"/>
              <a:gd name="connsiteX22" fmla="*/ 531019 w 771525"/>
              <a:gd name="connsiteY22" fmla="*/ 407194 h 542925"/>
              <a:gd name="connsiteX23" fmla="*/ 531019 w 771525"/>
              <a:gd name="connsiteY23" fmla="*/ 483394 h 542925"/>
              <a:gd name="connsiteX24" fmla="*/ 416719 w 771525"/>
              <a:gd name="connsiteY24" fmla="*/ 483394 h 542925"/>
              <a:gd name="connsiteX25" fmla="*/ 359569 w 771525"/>
              <a:gd name="connsiteY25" fmla="*/ 483394 h 542925"/>
              <a:gd name="connsiteX26" fmla="*/ 359569 w 771525"/>
              <a:gd name="connsiteY26" fmla="*/ 64294 h 542925"/>
              <a:gd name="connsiteX27" fmla="*/ 416719 w 771525"/>
              <a:gd name="connsiteY27" fmla="*/ 64294 h 542925"/>
              <a:gd name="connsiteX28" fmla="*/ 416719 w 771525"/>
              <a:gd name="connsiteY28" fmla="*/ 483394 h 542925"/>
              <a:gd name="connsiteX29" fmla="*/ 302419 w 771525"/>
              <a:gd name="connsiteY29" fmla="*/ 483394 h 542925"/>
              <a:gd name="connsiteX30" fmla="*/ 245269 w 771525"/>
              <a:gd name="connsiteY30" fmla="*/ 483394 h 542925"/>
              <a:gd name="connsiteX31" fmla="*/ 245269 w 771525"/>
              <a:gd name="connsiteY31" fmla="*/ 64294 h 542925"/>
              <a:gd name="connsiteX32" fmla="*/ 302419 w 771525"/>
              <a:gd name="connsiteY32" fmla="*/ 64294 h 542925"/>
              <a:gd name="connsiteX33" fmla="*/ 302419 w 771525"/>
              <a:gd name="connsiteY33" fmla="*/ 483394 h 542925"/>
              <a:gd name="connsiteX34" fmla="*/ 188119 w 771525"/>
              <a:gd name="connsiteY34" fmla="*/ 483394 h 542925"/>
              <a:gd name="connsiteX35" fmla="*/ 130969 w 771525"/>
              <a:gd name="connsiteY35" fmla="*/ 483394 h 542925"/>
              <a:gd name="connsiteX36" fmla="*/ 130969 w 771525"/>
              <a:gd name="connsiteY36" fmla="*/ 64294 h 542925"/>
              <a:gd name="connsiteX37" fmla="*/ 188119 w 771525"/>
              <a:gd name="connsiteY37" fmla="*/ 64294 h 542925"/>
              <a:gd name="connsiteX38" fmla="*/ 188119 w 771525"/>
              <a:gd name="connsiteY38" fmla="*/ 483394 h 542925"/>
              <a:gd name="connsiteX39" fmla="*/ 473869 w 771525"/>
              <a:gd name="connsiteY39" fmla="*/ 64294 h 542925"/>
              <a:gd name="connsiteX40" fmla="*/ 531019 w 771525"/>
              <a:gd name="connsiteY40" fmla="*/ 64294 h 542925"/>
              <a:gd name="connsiteX41" fmla="*/ 531019 w 771525"/>
              <a:gd name="connsiteY41" fmla="*/ 140494 h 542925"/>
              <a:gd name="connsiteX42" fmla="*/ 473869 w 771525"/>
              <a:gd name="connsiteY42" fmla="*/ 140494 h 542925"/>
              <a:gd name="connsiteX43" fmla="*/ 473869 w 771525"/>
              <a:gd name="connsiteY43" fmla="*/ 64294 h 542925"/>
              <a:gd name="connsiteX44" fmla="*/ 769144 w 771525"/>
              <a:gd name="connsiteY44" fmla="*/ 64294 h 542925"/>
              <a:gd name="connsiteX45" fmla="*/ 769144 w 771525"/>
              <a:gd name="connsiteY45" fmla="*/ 7144 h 542925"/>
              <a:gd name="connsiteX46" fmla="*/ 7144 w 771525"/>
              <a:gd name="connsiteY46" fmla="*/ 7144 h 542925"/>
              <a:gd name="connsiteX47" fmla="*/ 7144 w 771525"/>
              <a:gd name="connsiteY47" fmla="*/ 64294 h 542925"/>
              <a:gd name="connsiteX48" fmla="*/ 73819 w 771525"/>
              <a:gd name="connsiteY48" fmla="*/ 64294 h 542925"/>
              <a:gd name="connsiteX49" fmla="*/ 73819 w 771525"/>
              <a:gd name="connsiteY49" fmla="*/ 483394 h 542925"/>
              <a:gd name="connsiteX50" fmla="*/ 7144 w 771525"/>
              <a:gd name="connsiteY50" fmla="*/ 483394 h 542925"/>
              <a:gd name="connsiteX51" fmla="*/ 7144 w 771525"/>
              <a:gd name="connsiteY51" fmla="*/ 540544 h 542925"/>
              <a:gd name="connsiteX52" fmla="*/ 769144 w 771525"/>
              <a:gd name="connsiteY52" fmla="*/ 540544 h 542925"/>
              <a:gd name="connsiteX53" fmla="*/ 769144 w 771525"/>
              <a:gd name="connsiteY53" fmla="*/ 483394 h 542925"/>
              <a:gd name="connsiteX54" fmla="*/ 702469 w 771525"/>
              <a:gd name="connsiteY54" fmla="*/ 483394 h 542925"/>
              <a:gd name="connsiteX55" fmla="*/ 702469 w 771525"/>
              <a:gd name="connsiteY55" fmla="*/ 64294 h 542925"/>
              <a:gd name="connsiteX56" fmla="*/ 769144 w 771525"/>
              <a:gd name="connsiteY56" fmla="*/ 64294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1525" h="542925">
                <a:moveTo>
                  <a:pt x="645319" y="140494"/>
                </a:moveTo>
                <a:lnTo>
                  <a:pt x="588169" y="140494"/>
                </a:lnTo>
                <a:lnTo>
                  <a:pt x="588169" y="64294"/>
                </a:lnTo>
                <a:lnTo>
                  <a:pt x="645319" y="64294"/>
                </a:lnTo>
                <a:lnTo>
                  <a:pt x="645319" y="140494"/>
                </a:lnTo>
                <a:close/>
                <a:moveTo>
                  <a:pt x="645319" y="483394"/>
                </a:moveTo>
                <a:lnTo>
                  <a:pt x="588169" y="483394"/>
                </a:lnTo>
                <a:lnTo>
                  <a:pt x="588169" y="407194"/>
                </a:lnTo>
                <a:lnTo>
                  <a:pt x="645319" y="407194"/>
                </a:lnTo>
                <a:lnTo>
                  <a:pt x="645319" y="483394"/>
                </a:lnTo>
                <a:close/>
                <a:moveTo>
                  <a:pt x="559594" y="350044"/>
                </a:moveTo>
                <a:cubicBezTo>
                  <a:pt x="543401" y="350044"/>
                  <a:pt x="531019" y="337661"/>
                  <a:pt x="531019" y="321469"/>
                </a:cubicBezTo>
                <a:lnTo>
                  <a:pt x="531019" y="283369"/>
                </a:lnTo>
                <a:cubicBezTo>
                  <a:pt x="519589" y="274796"/>
                  <a:pt x="511969" y="261461"/>
                  <a:pt x="511969" y="245269"/>
                </a:cubicBezTo>
                <a:cubicBezTo>
                  <a:pt x="511969" y="218599"/>
                  <a:pt x="532924" y="197644"/>
                  <a:pt x="559594" y="197644"/>
                </a:cubicBezTo>
                <a:cubicBezTo>
                  <a:pt x="586264" y="197644"/>
                  <a:pt x="607219" y="218599"/>
                  <a:pt x="607219" y="245269"/>
                </a:cubicBezTo>
                <a:cubicBezTo>
                  <a:pt x="607219" y="260509"/>
                  <a:pt x="599599" y="274796"/>
                  <a:pt x="588169" y="283369"/>
                </a:cubicBezTo>
                <a:lnTo>
                  <a:pt x="588169" y="321469"/>
                </a:lnTo>
                <a:cubicBezTo>
                  <a:pt x="588169" y="337661"/>
                  <a:pt x="575786" y="350044"/>
                  <a:pt x="559594" y="350044"/>
                </a:cubicBezTo>
                <a:close/>
                <a:moveTo>
                  <a:pt x="531019" y="483394"/>
                </a:moveTo>
                <a:lnTo>
                  <a:pt x="473869" y="483394"/>
                </a:lnTo>
                <a:lnTo>
                  <a:pt x="473869" y="407194"/>
                </a:lnTo>
                <a:lnTo>
                  <a:pt x="531019" y="407194"/>
                </a:lnTo>
                <a:lnTo>
                  <a:pt x="531019" y="483394"/>
                </a:lnTo>
                <a:close/>
                <a:moveTo>
                  <a:pt x="416719" y="483394"/>
                </a:moveTo>
                <a:lnTo>
                  <a:pt x="359569" y="483394"/>
                </a:lnTo>
                <a:lnTo>
                  <a:pt x="359569" y="64294"/>
                </a:lnTo>
                <a:lnTo>
                  <a:pt x="416719" y="64294"/>
                </a:lnTo>
                <a:lnTo>
                  <a:pt x="416719" y="483394"/>
                </a:lnTo>
                <a:close/>
                <a:moveTo>
                  <a:pt x="302419" y="483394"/>
                </a:moveTo>
                <a:lnTo>
                  <a:pt x="245269" y="483394"/>
                </a:lnTo>
                <a:lnTo>
                  <a:pt x="245269" y="64294"/>
                </a:lnTo>
                <a:lnTo>
                  <a:pt x="302419" y="64294"/>
                </a:lnTo>
                <a:lnTo>
                  <a:pt x="302419" y="483394"/>
                </a:lnTo>
                <a:close/>
                <a:moveTo>
                  <a:pt x="188119" y="483394"/>
                </a:moveTo>
                <a:lnTo>
                  <a:pt x="130969" y="483394"/>
                </a:lnTo>
                <a:lnTo>
                  <a:pt x="130969" y="64294"/>
                </a:lnTo>
                <a:lnTo>
                  <a:pt x="188119" y="64294"/>
                </a:lnTo>
                <a:lnTo>
                  <a:pt x="188119" y="483394"/>
                </a:lnTo>
                <a:close/>
                <a:moveTo>
                  <a:pt x="473869" y="64294"/>
                </a:moveTo>
                <a:lnTo>
                  <a:pt x="531019" y="64294"/>
                </a:lnTo>
                <a:lnTo>
                  <a:pt x="531019" y="140494"/>
                </a:lnTo>
                <a:lnTo>
                  <a:pt x="473869" y="140494"/>
                </a:lnTo>
                <a:lnTo>
                  <a:pt x="473869" y="64294"/>
                </a:lnTo>
                <a:close/>
                <a:moveTo>
                  <a:pt x="769144" y="64294"/>
                </a:moveTo>
                <a:lnTo>
                  <a:pt x="769144" y="7144"/>
                </a:lnTo>
                <a:lnTo>
                  <a:pt x="7144" y="7144"/>
                </a:lnTo>
                <a:lnTo>
                  <a:pt x="7144" y="64294"/>
                </a:lnTo>
                <a:lnTo>
                  <a:pt x="73819" y="64294"/>
                </a:lnTo>
                <a:lnTo>
                  <a:pt x="73819" y="483394"/>
                </a:lnTo>
                <a:lnTo>
                  <a:pt x="7144" y="483394"/>
                </a:lnTo>
                <a:lnTo>
                  <a:pt x="7144" y="540544"/>
                </a:lnTo>
                <a:lnTo>
                  <a:pt x="769144" y="540544"/>
                </a:lnTo>
                <a:lnTo>
                  <a:pt x="769144" y="483394"/>
                </a:lnTo>
                <a:lnTo>
                  <a:pt x="702469" y="483394"/>
                </a:lnTo>
                <a:lnTo>
                  <a:pt x="702469" y="64294"/>
                </a:lnTo>
                <a:lnTo>
                  <a:pt x="769144" y="6429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5646D73-A876-4302-9110-FD5F74D392A6}"/>
              </a:ext>
            </a:extLst>
          </p:cNvPr>
          <p:cNvSpPr txBox="1"/>
          <p:nvPr/>
        </p:nvSpPr>
        <p:spPr>
          <a:xfrm>
            <a:off x="2320387" y="2952205"/>
            <a:ext cx="1657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Reverse Proxy</a:t>
            </a:r>
          </a:p>
          <a:p>
            <a:pPr algn="ctr"/>
            <a:r>
              <a:rPr lang="de-DE" dirty="0"/>
              <a:t>Port 443 / https</a:t>
            </a:r>
          </a:p>
          <a:p>
            <a:pPr algn="ctr"/>
            <a:r>
              <a:rPr lang="de-DE" dirty="0" err="1"/>
              <a:t>nginx</a:t>
            </a:r>
            <a:r>
              <a:rPr lang="de-DE" dirty="0"/>
              <a:t> </a:t>
            </a:r>
            <a:r>
              <a:rPr lang="de-DE" dirty="0" err="1"/>
              <a:t>container</a:t>
            </a:r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0B27A97-B32B-4211-936D-F9E18F898A7D}"/>
              </a:ext>
            </a:extLst>
          </p:cNvPr>
          <p:cNvGrpSpPr/>
          <p:nvPr/>
        </p:nvGrpSpPr>
        <p:grpSpPr>
          <a:xfrm>
            <a:off x="4427477" y="1347514"/>
            <a:ext cx="771525" cy="542925"/>
            <a:chOff x="2530235" y="1934865"/>
            <a:chExt cx="771525" cy="542925"/>
          </a:xfrm>
          <a:solidFill>
            <a:schemeClr val="accent6"/>
          </a:solidFill>
        </p:grpSpPr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CAF369EE-46D4-4261-819E-E97F06138A84}"/>
                </a:ext>
              </a:extLst>
            </p:cNvPr>
            <p:cNvSpPr/>
            <p:nvPr/>
          </p:nvSpPr>
          <p:spPr>
            <a:xfrm>
              <a:off x="2530235" y="1934865"/>
              <a:ext cx="771525" cy="542925"/>
            </a:xfrm>
            <a:custGeom>
              <a:avLst/>
              <a:gdLst>
                <a:gd name="connsiteX0" fmla="*/ 645319 w 771525"/>
                <a:gd name="connsiteY0" fmla="*/ 140494 h 542925"/>
                <a:gd name="connsiteX1" fmla="*/ 588169 w 771525"/>
                <a:gd name="connsiteY1" fmla="*/ 140494 h 542925"/>
                <a:gd name="connsiteX2" fmla="*/ 588169 w 771525"/>
                <a:gd name="connsiteY2" fmla="*/ 64294 h 542925"/>
                <a:gd name="connsiteX3" fmla="*/ 645319 w 771525"/>
                <a:gd name="connsiteY3" fmla="*/ 64294 h 542925"/>
                <a:gd name="connsiteX4" fmla="*/ 645319 w 771525"/>
                <a:gd name="connsiteY4" fmla="*/ 140494 h 542925"/>
                <a:gd name="connsiteX5" fmla="*/ 645319 w 771525"/>
                <a:gd name="connsiteY5" fmla="*/ 483394 h 542925"/>
                <a:gd name="connsiteX6" fmla="*/ 588169 w 771525"/>
                <a:gd name="connsiteY6" fmla="*/ 483394 h 542925"/>
                <a:gd name="connsiteX7" fmla="*/ 588169 w 771525"/>
                <a:gd name="connsiteY7" fmla="*/ 407194 h 542925"/>
                <a:gd name="connsiteX8" fmla="*/ 645319 w 771525"/>
                <a:gd name="connsiteY8" fmla="*/ 407194 h 542925"/>
                <a:gd name="connsiteX9" fmla="*/ 645319 w 771525"/>
                <a:gd name="connsiteY9" fmla="*/ 483394 h 542925"/>
                <a:gd name="connsiteX10" fmla="*/ 559594 w 771525"/>
                <a:gd name="connsiteY10" fmla="*/ 350044 h 542925"/>
                <a:gd name="connsiteX11" fmla="*/ 531019 w 771525"/>
                <a:gd name="connsiteY11" fmla="*/ 321469 h 542925"/>
                <a:gd name="connsiteX12" fmla="*/ 531019 w 771525"/>
                <a:gd name="connsiteY12" fmla="*/ 283369 h 542925"/>
                <a:gd name="connsiteX13" fmla="*/ 511969 w 771525"/>
                <a:gd name="connsiteY13" fmla="*/ 245269 h 542925"/>
                <a:gd name="connsiteX14" fmla="*/ 559594 w 771525"/>
                <a:gd name="connsiteY14" fmla="*/ 197644 h 542925"/>
                <a:gd name="connsiteX15" fmla="*/ 607219 w 771525"/>
                <a:gd name="connsiteY15" fmla="*/ 245269 h 542925"/>
                <a:gd name="connsiteX16" fmla="*/ 588169 w 771525"/>
                <a:gd name="connsiteY16" fmla="*/ 283369 h 542925"/>
                <a:gd name="connsiteX17" fmla="*/ 588169 w 771525"/>
                <a:gd name="connsiteY17" fmla="*/ 321469 h 542925"/>
                <a:gd name="connsiteX18" fmla="*/ 559594 w 771525"/>
                <a:gd name="connsiteY18" fmla="*/ 350044 h 542925"/>
                <a:gd name="connsiteX19" fmla="*/ 531019 w 771525"/>
                <a:gd name="connsiteY19" fmla="*/ 483394 h 542925"/>
                <a:gd name="connsiteX20" fmla="*/ 473869 w 771525"/>
                <a:gd name="connsiteY20" fmla="*/ 483394 h 542925"/>
                <a:gd name="connsiteX21" fmla="*/ 473869 w 771525"/>
                <a:gd name="connsiteY21" fmla="*/ 407194 h 542925"/>
                <a:gd name="connsiteX22" fmla="*/ 531019 w 771525"/>
                <a:gd name="connsiteY22" fmla="*/ 407194 h 542925"/>
                <a:gd name="connsiteX23" fmla="*/ 531019 w 771525"/>
                <a:gd name="connsiteY23" fmla="*/ 483394 h 542925"/>
                <a:gd name="connsiteX24" fmla="*/ 416719 w 771525"/>
                <a:gd name="connsiteY24" fmla="*/ 483394 h 542925"/>
                <a:gd name="connsiteX25" fmla="*/ 359569 w 771525"/>
                <a:gd name="connsiteY25" fmla="*/ 483394 h 542925"/>
                <a:gd name="connsiteX26" fmla="*/ 359569 w 771525"/>
                <a:gd name="connsiteY26" fmla="*/ 64294 h 542925"/>
                <a:gd name="connsiteX27" fmla="*/ 416719 w 771525"/>
                <a:gd name="connsiteY27" fmla="*/ 64294 h 542925"/>
                <a:gd name="connsiteX28" fmla="*/ 416719 w 771525"/>
                <a:gd name="connsiteY28" fmla="*/ 483394 h 542925"/>
                <a:gd name="connsiteX29" fmla="*/ 302419 w 771525"/>
                <a:gd name="connsiteY29" fmla="*/ 483394 h 542925"/>
                <a:gd name="connsiteX30" fmla="*/ 245269 w 771525"/>
                <a:gd name="connsiteY30" fmla="*/ 483394 h 542925"/>
                <a:gd name="connsiteX31" fmla="*/ 245269 w 771525"/>
                <a:gd name="connsiteY31" fmla="*/ 64294 h 542925"/>
                <a:gd name="connsiteX32" fmla="*/ 302419 w 771525"/>
                <a:gd name="connsiteY32" fmla="*/ 64294 h 542925"/>
                <a:gd name="connsiteX33" fmla="*/ 302419 w 771525"/>
                <a:gd name="connsiteY33" fmla="*/ 483394 h 542925"/>
                <a:gd name="connsiteX34" fmla="*/ 188119 w 771525"/>
                <a:gd name="connsiteY34" fmla="*/ 483394 h 542925"/>
                <a:gd name="connsiteX35" fmla="*/ 130969 w 771525"/>
                <a:gd name="connsiteY35" fmla="*/ 483394 h 542925"/>
                <a:gd name="connsiteX36" fmla="*/ 130969 w 771525"/>
                <a:gd name="connsiteY36" fmla="*/ 64294 h 542925"/>
                <a:gd name="connsiteX37" fmla="*/ 188119 w 771525"/>
                <a:gd name="connsiteY37" fmla="*/ 64294 h 542925"/>
                <a:gd name="connsiteX38" fmla="*/ 188119 w 771525"/>
                <a:gd name="connsiteY38" fmla="*/ 483394 h 542925"/>
                <a:gd name="connsiteX39" fmla="*/ 473869 w 771525"/>
                <a:gd name="connsiteY39" fmla="*/ 64294 h 542925"/>
                <a:gd name="connsiteX40" fmla="*/ 531019 w 771525"/>
                <a:gd name="connsiteY40" fmla="*/ 64294 h 542925"/>
                <a:gd name="connsiteX41" fmla="*/ 531019 w 771525"/>
                <a:gd name="connsiteY41" fmla="*/ 140494 h 542925"/>
                <a:gd name="connsiteX42" fmla="*/ 473869 w 771525"/>
                <a:gd name="connsiteY42" fmla="*/ 140494 h 542925"/>
                <a:gd name="connsiteX43" fmla="*/ 473869 w 771525"/>
                <a:gd name="connsiteY43" fmla="*/ 64294 h 542925"/>
                <a:gd name="connsiteX44" fmla="*/ 769144 w 771525"/>
                <a:gd name="connsiteY44" fmla="*/ 64294 h 542925"/>
                <a:gd name="connsiteX45" fmla="*/ 769144 w 771525"/>
                <a:gd name="connsiteY45" fmla="*/ 7144 h 542925"/>
                <a:gd name="connsiteX46" fmla="*/ 7144 w 771525"/>
                <a:gd name="connsiteY46" fmla="*/ 7144 h 542925"/>
                <a:gd name="connsiteX47" fmla="*/ 7144 w 771525"/>
                <a:gd name="connsiteY47" fmla="*/ 64294 h 542925"/>
                <a:gd name="connsiteX48" fmla="*/ 73819 w 771525"/>
                <a:gd name="connsiteY48" fmla="*/ 64294 h 542925"/>
                <a:gd name="connsiteX49" fmla="*/ 73819 w 771525"/>
                <a:gd name="connsiteY49" fmla="*/ 483394 h 542925"/>
                <a:gd name="connsiteX50" fmla="*/ 7144 w 771525"/>
                <a:gd name="connsiteY50" fmla="*/ 483394 h 542925"/>
                <a:gd name="connsiteX51" fmla="*/ 7144 w 771525"/>
                <a:gd name="connsiteY51" fmla="*/ 540544 h 542925"/>
                <a:gd name="connsiteX52" fmla="*/ 769144 w 771525"/>
                <a:gd name="connsiteY52" fmla="*/ 540544 h 542925"/>
                <a:gd name="connsiteX53" fmla="*/ 769144 w 771525"/>
                <a:gd name="connsiteY53" fmla="*/ 483394 h 542925"/>
                <a:gd name="connsiteX54" fmla="*/ 702469 w 771525"/>
                <a:gd name="connsiteY54" fmla="*/ 483394 h 542925"/>
                <a:gd name="connsiteX55" fmla="*/ 702469 w 771525"/>
                <a:gd name="connsiteY55" fmla="*/ 64294 h 542925"/>
                <a:gd name="connsiteX56" fmla="*/ 769144 w 771525"/>
                <a:gd name="connsiteY56" fmla="*/ 64294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771525" h="542925">
                  <a:moveTo>
                    <a:pt x="645319" y="140494"/>
                  </a:moveTo>
                  <a:lnTo>
                    <a:pt x="588169" y="140494"/>
                  </a:lnTo>
                  <a:lnTo>
                    <a:pt x="588169" y="64294"/>
                  </a:lnTo>
                  <a:lnTo>
                    <a:pt x="645319" y="64294"/>
                  </a:lnTo>
                  <a:lnTo>
                    <a:pt x="645319" y="140494"/>
                  </a:lnTo>
                  <a:close/>
                  <a:moveTo>
                    <a:pt x="645319" y="483394"/>
                  </a:moveTo>
                  <a:lnTo>
                    <a:pt x="588169" y="483394"/>
                  </a:lnTo>
                  <a:lnTo>
                    <a:pt x="588169" y="407194"/>
                  </a:lnTo>
                  <a:lnTo>
                    <a:pt x="645319" y="407194"/>
                  </a:lnTo>
                  <a:lnTo>
                    <a:pt x="645319" y="483394"/>
                  </a:lnTo>
                  <a:close/>
                  <a:moveTo>
                    <a:pt x="559594" y="350044"/>
                  </a:moveTo>
                  <a:cubicBezTo>
                    <a:pt x="543401" y="350044"/>
                    <a:pt x="531019" y="337661"/>
                    <a:pt x="531019" y="321469"/>
                  </a:cubicBezTo>
                  <a:lnTo>
                    <a:pt x="531019" y="283369"/>
                  </a:lnTo>
                  <a:cubicBezTo>
                    <a:pt x="519589" y="274796"/>
                    <a:pt x="511969" y="261461"/>
                    <a:pt x="511969" y="245269"/>
                  </a:cubicBezTo>
                  <a:cubicBezTo>
                    <a:pt x="511969" y="218599"/>
                    <a:pt x="532924" y="197644"/>
                    <a:pt x="559594" y="197644"/>
                  </a:cubicBezTo>
                  <a:cubicBezTo>
                    <a:pt x="586264" y="197644"/>
                    <a:pt x="607219" y="218599"/>
                    <a:pt x="607219" y="245269"/>
                  </a:cubicBezTo>
                  <a:cubicBezTo>
                    <a:pt x="607219" y="260509"/>
                    <a:pt x="599599" y="274796"/>
                    <a:pt x="588169" y="283369"/>
                  </a:cubicBezTo>
                  <a:lnTo>
                    <a:pt x="588169" y="321469"/>
                  </a:lnTo>
                  <a:cubicBezTo>
                    <a:pt x="588169" y="337661"/>
                    <a:pt x="575786" y="350044"/>
                    <a:pt x="559594" y="350044"/>
                  </a:cubicBezTo>
                  <a:close/>
                  <a:moveTo>
                    <a:pt x="531019" y="483394"/>
                  </a:moveTo>
                  <a:lnTo>
                    <a:pt x="473869" y="483394"/>
                  </a:lnTo>
                  <a:lnTo>
                    <a:pt x="473869" y="407194"/>
                  </a:lnTo>
                  <a:lnTo>
                    <a:pt x="531019" y="407194"/>
                  </a:lnTo>
                  <a:lnTo>
                    <a:pt x="531019" y="483394"/>
                  </a:lnTo>
                  <a:close/>
                  <a:moveTo>
                    <a:pt x="416719" y="483394"/>
                  </a:moveTo>
                  <a:lnTo>
                    <a:pt x="359569" y="483394"/>
                  </a:lnTo>
                  <a:lnTo>
                    <a:pt x="359569" y="64294"/>
                  </a:lnTo>
                  <a:lnTo>
                    <a:pt x="416719" y="64294"/>
                  </a:lnTo>
                  <a:lnTo>
                    <a:pt x="416719" y="483394"/>
                  </a:lnTo>
                  <a:close/>
                  <a:moveTo>
                    <a:pt x="302419" y="483394"/>
                  </a:moveTo>
                  <a:lnTo>
                    <a:pt x="245269" y="483394"/>
                  </a:lnTo>
                  <a:lnTo>
                    <a:pt x="245269" y="64294"/>
                  </a:lnTo>
                  <a:lnTo>
                    <a:pt x="302419" y="64294"/>
                  </a:lnTo>
                  <a:lnTo>
                    <a:pt x="302419" y="483394"/>
                  </a:lnTo>
                  <a:close/>
                  <a:moveTo>
                    <a:pt x="188119" y="483394"/>
                  </a:moveTo>
                  <a:lnTo>
                    <a:pt x="130969" y="483394"/>
                  </a:lnTo>
                  <a:lnTo>
                    <a:pt x="130969" y="64294"/>
                  </a:lnTo>
                  <a:lnTo>
                    <a:pt x="188119" y="64294"/>
                  </a:lnTo>
                  <a:lnTo>
                    <a:pt x="188119" y="483394"/>
                  </a:lnTo>
                  <a:close/>
                  <a:moveTo>
                    <a:pt x="473869" y="64294"/>
                  </a:moveTo>
                  <a:lnTo>
                    <a:pt x="531019" y="64294"/>
                  </a:lnTo>
                  <a:lnTo>
                    <a:pt x="531019" y="140494"/>
                  </a:lnTo>
                  <a:lnTo>
                    <a:pt x="473869" y="140494"/>
                  </a:lnTo>
                  <a:lnTo>
                    <a:pt x="473869" y="64294"/>
                  </a:lnTo>
                  <a:close/>
                  <a:moveTo>
                    <a:pt x="769144" y="64294"/>
                  </a:moveTo>
                  <a:lnTo>
                    <a:pt x="769144" y="7144"/>
                  </a:lnTo>
                  <a:lnTo>
                    <a:pt x="7144" y="7144"/>
                  </a:lnTo>
                  <a:lnTo>
                    <a:pt x="7144" y="64294"/>
                  </a:lnTo>
                  <a:lnTo>
                    <a:pt x="73819" y="64294"/>
                  </a:lnTo>
                  <a:lnTo>
                    <a:pt x="73819" y="483394"/>
                  </a:lnTo>
                  <a:lnTo>
                    <a:pt x="7144" y="483394"/>
                  </a:lnTo>
                  <a:lnTo>
                    <a:pt x="7144" y="540544"/>
                  </a:lnTo>
                  <a:lnTo>
                    <a:pt x="769144" y="540544"/>
                  </a:lnTo>
                  <a:lnTo>
                    <a:pt x="769144" y="483394"/>
                  </a:lnTo>
                  <a:lnTo>
                    <a:pt x="702469" y="483394"/>
                  </a:lnTo>
                  <a:lnTo>
                    <a:pt x="702469" y="64294"/>
                  </a:lnTo>
                  <a:lnTo>
                    <a:pt x="769144" y="642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80A1D99-2DDE-44FF-8B58-4CCBBF8EA1D5}"/>
                </a:ext>
              </a:extLst>
            </p:cNvPr>
            <p:cNvSpPr/>
            <p:nvPr/>
          </p:nvSpPr>
          <p:spPr bwMode="auto">
            <a:xfrm>
              <a:off x="3116977" y="2008228"/>
              <a:ext cx="57283" cy="387360"/>
            </a:xfrm>
            <a:prstGeom prst="rect">
              <a:avLst/>
            </a:prstGeom>
            <a:solidFill>
              <a:schemeClr val="bg1"/>
            </a:solidFill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dirty="0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44547E00-09D7-497E-BEE2-F77FE2139E22}"/>
                </a:ext>
              </a:extLst>
            </p:cNvPr>
            <p:cNvSpPr/>
            <p:nvPr/>
          </p:nvSpPr>
          <p:spPr bwMode="auto">
            <a:xfrm>
              <a:off x="3003088" y="2017753"/>
              <a:ext cx="57283" cy="387360"/>
            </a:xfrm>
            <a:prstGeom prst="rect">
              <a:avLst/>
            </a:prstGeom>
            <a:solidFill>
              <a:schemeClr val="bg1"/>
            </a:solidFill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dirty="0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A1D95B8A-556C-42AA-B621-0A7E8519AD69}"/>
                </a:ext>
              </a:extLst>
            </p:cNvPr>
            <p:cNvSpPr/>
            <p:nvPr/>
          </p:nvSpPr>
          <p:spPr bwMode="auto">
            <a:xfrm>
              <a:off x="3060371" y="2034082"/>
              <a:ext cx="57283" cy="387360"/>
            </a:xfrm>
            <a:prstGeom prst="rect">
              <a:avLst/>
            </a:prstGeom>
            <a:grpFill/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dirty="0"/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53A6BC8-23B4-4467-804A-51C8D0388F7B}"/>
              </a:ext>
            </a:extLst>
          </p:cNvPr>
          <p:cNvGrpSpPr/>
          <p:nvPr/>
        </p:nvGrpSpPr>
        <p:grpSpPr>
          <a:xfrm>
            <a:off x="4426107" y="3275370"/>
            <a:ext cx="771525" cy="542925"/>
            <a:chOff x="2530235" y="1934865"/>
            <a:chExt cx="771525" cy="542925"/>
          </a:xfrm>
          <a:solidFill>
            <a:schemeClr val="accent6"/>
          </a:solidFill>
        </p:grpSpPr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E545BBE0-8B50-471E-8E12-A7E917C58FBD}"/>
                </a:ext>
              </a:extLst>
            </p:cNvPr>
            <p:cNvSpPr/>
            <p:nvPr/>
          </p:nvSpPr>
          <p:spPr>
            <a:xfrm>
              <a:off x="2530235" y="1934865"/>
              <a:ext cx="771525" cy="542925"/>
            </a:xfrm>
            <a:custGeom>
              <a:avLst/>
              <a:gdLst>
                <a:gd name="connsiteX0" fmla="*/ 645319 w 771525"/>
                <a:gd name="connsiteY0" fmla="*/ 140494 h 542925"/>
                <a:gd name="connsiteX1" fmla="*/ 588169 w 771525"/>
                <a:gd name="connsiteY1" fmla="*/ 140494 h 542925"/>
                <a:gd name="connsiteX2" fmla="*/ 588169 w 771525"/>
                <a:gd name="connsiteY2" fmla="*/ 64294 h 542925"/>
                <a:gd name="connsiteX3" fmla="*/ 645319 w 771525"/>
                <a:gd name="connsiteY3" fmla="*/ 64294 h 542925"/>
                <a:gd name="connsiteX4" fmla="*/ 645319 w 771525"/>
                <a:gd name="connsiteY4" fmla="*/ 140494 h 542925"/>
                <a:gd name="connsiteX5" fmla="*/ 645319 w 771525"/>
                <a:gd name="connsiteY5" fmla="*/ 483394 h 542925"/>
                <a:gd name="connsiteX6" fmla="*/ 588169 w 771525"/>
                <a:gd name="connsiteY6" fmla="*/ 483394 h 542925"/>
                <a:gd name="connsiteX7" fmla="*/ 588169 w 771525"/>
                <a:gd name="connsiteY7" fmla="*/ 407194 h 542925"/>
                <a:gd name="connsiteX8" fmla="*/ 645319 w 771525"/>
                <a:gd name="connsiteY8" fmla="*/ 407194 h 542925"/>
                <a:gd name="connsiteX9" fmla="*/ 645319 w 771525"/>
                <a:gd name="connsiteY9" fmla="*/ 483394 h 542925"/>
                <a:gd name="connsiteX10" fmla="*/ 559594 w 771525"/>
                <a:gd name="connsiteY10" fmla="*/ 350044 h 542925"/>
                <a:gd name="connsiteX11" fmla="*/ 531019 w 771525"/>
                <a:gd name="connsiteY11" fmla="*/ 321469 h 542925"/>
                <a:gd name="connsiteX12" fmla="*/ 531019 w 771525"/>
                <a:gd name="connsiteY12" fmla="*/ 283369 h 542925"/>
                <a:gd name="connsiteX13" fmla="*/ 511969 w 771525"/>
                <a:gd name="connsiteY13" fmla="*/ 245269 h 542925"/>
                <a:gd name="connsiteX14" fmla="*/ 559594 w 771525"/>
                <a:gd name="connsiteY14" fmla="*/ 197644 h 542925"/>
                <a:gd name="connsiteX15" fmla="*/ 607219 w 771525"/>
                <a:gd name="connsiteY15" fmla="*/ 245269 h 542925"/>
                <a:gd name="connsiteX16" fmla="*/ 588169 w 771525"/>
                <a:gd name="connsiteY16" fmla="*/ 283369 h 542925"/>
                <a:gd name="connsiteX17" fmla="*/ 588169 w 771525"/>
                <a:gd name="connsiteY17" fmla="*/ 321469 h 542925"/>
                <a:gd name="connsiteX18" fmla="*/ 559594 w 771525"/>
                <a:gd name="connsiteY18" fmla="*/ 350044 h 542925"/>
                <a:gd name="connsiteX19" fmla="*/ 531019 w 771525"/>
                <a:gd name="connsiteY19" fmla="*/ 483394 h 542925"/>
                <a:gd name="connsiteX20" fmla="*/ 473869 w 771525"/>
                <a:gd name="connsiteY20" fmla="*/ 483394 h 542925"/>
                <a:gd name="connsiteX21" fmla="*/ 473869 w 771525"/>
                <a:gd name="connsiteY21" fmla="*/ 407194 h 542925"/>
                <a:gd name="connsiteX22" fmla="*/ 531019 w 771525"/>
                <a:gd name="connsiteY22" fmla="*/ 407194 h 542925"/>
                <a:gd name="connsiteX23" fmla="*/ 531019 w 771525"/>
                <a:gd name="connsiteY23" fmla="*/ 483394 h 542925"/>
                <a:gd name="connsiteX24" fmla="*/ 416719 w 771525"/>
                <a:gd name="connsiteY24" fmla="*/ 483394 h 542925"/>
                <a:gd name="connsiteX25" fmla="*/ 359569 w 771525"/>
                <a:gd name="connsiteY25" fmla="*/ 483394 h 542925"/>
                <a:gd name="connsiteX26" fmla="*/ 359569 w 771525"/>
                <a:gd name="connsiteY26" fmla="*/ 64294 h 542925"/>
                <a:gd name="connsiteX27" fmla="*/ 416719 w 771525"/>
                <a:gd name="connsiteY27" fmla="*/ 64294 h 542925"/>
                <a:gd name="connsiteX28" fmla="*/ 416719 w 771525"/>
                <a:gd name="connsiteY28" fmla="*/ 483394 h 542925"/>
                <a:gd name="connsiteX29" fmla="*/ 302419 w 771525"/>
                <a:gd name="connsiteY29" fmla="*/ 483394 h 542925"/>
                <a:gd name="connsiteX30" fmla="*/ 245269 w 771525"/>
                <a:gd name="connsiteY30" fmla="*/ 483394 h 542925"/>
                <a:gd name="connsiteX31" fmla="*/ 245269 w 771525"/>
                <a:gd name="connsiteY31" fmla="*/ 64294 h 542925"/>
                <a:gd name="connsiteX32" fmla="*/ 302419 w 771525"/>
                <a:gd name="connsiteY32" fmla="*/ 64294 h 542925"/>
                <a:gd name="connsiteX33" fmla="*/ 302419 w 771525"/>
                <a:gd name="connsiteY33" fmla="*/ 483394 h 542925"/>
                <a:gd name="connsiteX34" fmla="*/ 188119 w 771525"/>
                <a:gd name="connsiteY34" fmla="*/ 483394 h 542925"/>
                <a:gd name="connsiteX35" fmla="*/ 130969 w 771525"/>
                <a:gd name="connsiteY35" fmla="*/ 483394 h 542925"/>
                <a:gd name="connsiteX36" fmla="*/ 130969 w 771525"/>
                <a:gd name="connsiteY36" fmla="*/ 64294 h 542925"/>
                <a:gd name="connsiteX37" fmla="*/ 188119 w 771525"/>
                <a:gd name="connsiteY37" fmla="*/ 64294 h 542925"/>
                <a:gd name="connsiteX38" fmla="*/ 188119 w 771525"/>
                <a:gd name="connsiteY38" fmla="*/ 483394 h 542925"/>
                <a:gd name="connsiteX39" fmla="*/ 473869 w 771525"/>
                <a:gd name="connsiteY39" fmla="*/ 64294 h 542925"/>
                <a:gd name="connsiteX40" fmla="*/ 531019 w 771525"/>
                <a:gd name="connsiteY40" fmla="*/ 64294 h 542925"/>
                <a:gd name="connsiteX41" fmla="*/ 531019 w 771525"/>
                <a:gd name="connsiteY41" fmla="*/ 140494 h 542925"/>
                <a:gd name="connsiteX42" fmla="*/ 473869 w 771525"/>
                <a:gd name="connsiteY42" fmla="*/ 140494 h 542925"/>
                <a:gd name="connsiteX43" fmla="*/ 473869 w 771525"/>
                <a:gd name="connsiteY43" fmla="*/ 64294 h 542925"/>
                <a:gd name="connsiteX44" fmla="*/ 769144 w 771525"/>
                <a:gd name="connsiteY44" fmla="*/ 64294 h 542925"/>
                <a:gd name="connsiteX45" fmla="*/ 769144 w 771525"/>
                <a:gd name="connsiteY45" fmla="*/ 7144 h 542925"/>
                <a:gd name="connsiteX46" fmla="*/ 7144 w 771525"/>
                <a:gd name="connsiteY46" fmla="*/ 7144 h 542925"/>
                <a:gd name="connsiteX47" fmla="*/ 7144 w 771525"/>
                <a:gd name="connsiteY47" fmla="*/ 64294 h 542925"/>
                <a:gd name="connsiteX48" fmla="*/ 73819 w 771525"/>
                <a:gd name="connsiteY48" fmla="*/ 64294 h 542925"/>
                <a:gd name="connsiteX49" fmla="*/ 73819 w 771525"/>
                <a:gd name="connsiteY49" fmla="*/ 483394 h 542925"/>
                <a:gd name="connsiteX50" fmla="*/ 7144 w 771525"/>
                <a:gd name="connsiteY50" fmla="*/ 483394 h 542925"/>
                <a:gd name="connsiteX51" fmla="*/ 7144 w 771525"/>
                <a:gd name="connsiteY51" fmla="*/ 540544 h 542925"/>
                <a:gd name="connsiteX52" fmla="*/ 769144 w 771525"/>
                <a:gd name="connsiteY52" fmla="*/ 540544 h 542925"/>
                <a:gd name="connsiteX53" fmla="*/ 769144 w 771525"/>
                <a:gd name="connsiteY53" fmla="*/ 483394 h 542925"/>
                <a:gd name="connsiteX54" fmla="*/ 702469 w 771525"/>
                <a:gd name="connsiteY54" fmla="*/ 483394 h 542925"/>
                <a:gd name="connsiteX55" fmla="*/ 702469 w 771525"/>
                <a:gd name="connsiteY55" fmla="*/ 64294 h 542925"/>
                <a:gd name="connsiteX56" fmla="*/ 769144 w 771525"/>
                <a:gd name="connsiteY56" fmla="*/ 64294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771525" h="542925">
                  <a:moveTo>
                    <a:pt x="645319" y="140494"/>
                  </a:moveTo>
                  <a:lnTo>
                    <a:pt x="588169" y="140494"/>
                  </a:lnTo>
                  <a:lnTo>
                    <a:pt x="588169" y="64294"/>
                  </a:lnTo>
                  <a:lnTo>
                    <a:pt x="645319" y="64294"/>
                  </a:lnTo>
                  <a:lnTo>
                    <a:pt x="645319" y="140494"/>
                  </a:lnTo>
                  <a:close/>
                  <a:moveTo>
                    <a:pt x="645319" y="483394"/>
                  </a:moveTo>
                  <a:lnTo>
                    <a:pt x="588169" y="483394"/>
                  </a:lnTo>
                  <a:lnTo>
                    <a:pt x="588169" y="407194"/>
                  </a:lnTo>
                  <a:lnTo>
                    <a:pt x="645319" y="407194"/>
                  </a:lnTo>
                  <a:lnTo>
                    <a:pt x="645319" y="483394"/>
                  </a:lnTo>
                  <a:close/>
                  <a:moveTo>
                    <a:pt x="559594" y="350044"/>
                  </a:moveTo>
                  <a:cubicBezTo>
                    <a:pt x="543401" y="350044"/>
                    <a:pt x="531019" y="337661"/>
                    <a:pt x="531019" y="321469"/>
                  </a:cubicBezTo>
                  <a:lnTo>
                    <a:pt x="531019" y="283369"/>
                  </a:lnTo>
                  <a:cubicBezTo>
                    <a:pt x="519589" y="274796"/>
                    <a:pt x="511969" y="261461"/>
                    <a:pt x="511969" y="245269"/>
                  </a:cubicBezTo>
                  <a:cubicBezTo>
                    <a:pt x="511969" y="218599"/>
                    <a:pt x="532924" y="197644"/>
                    <a:pt x="559594" y="197644"/>
                  </a:cubicBezTo>
                  <a:cubicBezTo>
                    <a:pt x="586264" y="197644"/>
                    <a:pt x="607219" y="218599"/>
                    <a:pt x="607219" y="245269"/>
                  </a:cubicBezTo>
                  <a:cubicBezTo>
                    <a:pt x="607219" y="260509"/>
                    <a:pt x="599599" y="274796"/>
                    <a:pt x="588169" y="283369"/>
                  </a:cubicBezTo>
                  <a:lnTo>
                    <a:pt x="588169" y="321469"/>
                  </a:lnTo>
                  <a:cubicBezTo>
                    <a:pt x="588169" y="337661"/>
                    <a:pt x="575786" y="350044"/>
                    <a:pt x="559594" y="350044"/>
                  </a:cubicBezTo>
                  <a:close/>
                  <a:moveTo>
                    <a:pt x="531019" y="483394"/>
                  </a:moveTo>
                  <a:lnTo>
                    <a:pt x="473869" y="483394"/>
                  </a:lnTo>
                  <a:lnTo>
                    <a:pt x="473869" y="407194"/>
                  </a:lnTo>
                  <a:lnTo>
                    <a:pt x="531019" y="407194"/>
                  </a:lnTo>
                  <a:lnTo>
                    <a:pt x="531019" y="483394"/>
                  </a:lnTo>
                  <a:close/>
                  <a:moveTo>
                    <a:pt x="416719" y="483394"/>
                  </a:moveTo>
                  <a:lnTo>
                    <a:pt x="359569" y="483394"/>
                  </a:lnTo>
                  <a:lnTo>
                    <a:pt x="359569" y="64294"/>
                  </a:lnTo>
                  <a:lnTo>
                    <a:pt x="416719" y="64294"/>
                  </a:lnTo>
                  <a:lnTo>
                    <a:pt x="416719" y="483394"/>
                  </a:lnTo>
                  <a:close/>
                  <a:moveTo>
                    <a:pt x="302419" y="483394"/>
                  </a:moveTo>
                  <a:lnTo>
                    <a:pt x="245269" y="483394"/>
                  </a:lnTo>
                  <a:lnTo>
                    <a:pt x="245269" y="64294"/>
                  </a:lnTo>
                  <a:lnTo>
                    <a:pt x="302419" y="64294"/>
                  </a:lnTo>
                  <a:lnTo>
                    <a:pt x="302419" y="483394"/>
                  </a:lnTo>
                  <a:close/>
                  <a:moveTo>
                    <a:pt x="188119" y="483394"/>
                  </a:moveTo>
                  <a:lnTo>
                    <a:pt x="130969" y="483394"/>
                  </a:lnTo>
                  <a:lnTo>
                    <a:pt x="130969" y="64294"/>
                  </a:lnTo>
                  <a:lnTo>
                    <a:pt x="188119" y="64294"/>
                  </a:lnTo>
                  <a:lnTo>
                    <a:pt x="188119" y="483394"/>
                  </a:lnTo>
                  <a:close/>
                  <a:moveTo>
                    <a:pt x="473869" y="64294"/>
                  </a:moveTo>
                  <a:lnTo>
                    <a:pt x="531019" y="64294"/>
                  </a:lnTo>
                  <a:lnTo>
                    <a:pt x="531019" y="140494"/>
                  </a:lnTo>
                  <a:lnTo>
                    <a:pt x="473869" y="140494"/>
                  </a:lnTo>
                  <a:lnTo>
                    <a:pt x="473869" y="64294"/>
                  </a:lnTo>
                  <a:close/>
                  <a:moveTo>
                    <a:pt x="769144" y="64294"/>
                  </a:moveTo>
                  <a:lnTo>
                    <a:pt x="769144" y="7144"/>
                  </a:lnTo>
                  <a:lnTo>
                    <a:pt x="7144" y="7144"/>
                  </a:lnTo>
                  <a:lnTo>
                    <a:pt x="7144" y="64294"/>
                  </a:lnTo>
                  <a:lnTo>
                    <a:pt x="73819" y="64294"/>
                  </a:lnTo>
                  <a:lnTo>
                    <a:pt x="73819" y="483394"/>
                  </a:lnTo>
                  <a:lnTo>
                    <a:pt x="7144" y="483394"/>
                  </a:lnTo>
                  <a:lnTo>
                    <a:pt x="7144" y="540544"/>
                  </a:lnTo>
                  <a:lnTo>
                    <a:pt x="769144" y="540544"/>
                  </a:lnTo>
                  <a:lnTo>
                    <a:pt x="769144" y="483394"/>
                  </a:lnTo>
                  <a:lnTo>
                    <a:pt x="702469" y="483394"/>
                  </a:lnTo>
                  <a:lnTo>
                    <a:pt x="702469" y="64294"/>
                  </a:lnTo>
                  <a:lnTo>
                    <a:pt x="769144" y="642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7BB5ADEC-BE86-417B-ABE0-5DB0B1194A0E}"/>
                </a:ext>
              </a:extLst>
            </p:cNvPr>
            <p:cNvSpPr/>
            <p:nvPr/>
          </p:nvSpPr>
          <p:spPr bwMode="auto">
            <a:xfrm>
              <a:off x="3116977" y="2008228"/>
              <a:ext cx="57283" cy="387360"/>
            </a:xfrm>
            <a:prstGeom prst="rect">
              <a:avLst/>
            </a:prstGeom>
            <a:solidFill>
              <a:schemeClr val="bg1"/>
            </a:solidFill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dirty="0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40677BB0-7481-432B-A92B-CF4A4B5C3298}"/>
                </a:ext>
              </a:extLst>
            </p:cNvPr>
            <p:cNvSpPr/>
            <p:nvPr/>
          </p:nvSpPr>
          <p:spPr bwMode="auto">
            <a:xfrm>
              <a:off x="3003088" y="2017753"/>
              <a:ext cx="57283" cy="387360"/>
            </a:xfrm>
            <a:prstGeom prst="rect">
              <a:avLst/>
            </a:prstGeom>
            <a:solidFill>
              <a:schemeClr val="bg1"/>
            </a:solidFill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dirty="0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FF85B1EC-5713-40EA-998F-C9E133A44693}"/>
                </a:ext>
              </a:extLst>
            </p:cNvPr>
            <p:cNvSpPr/>
            <p:nvPr/>
          </p:nvSpPr>
          <p:spPr bwMode="auto">
            <a:xfrm>
              <a:off x="3060371" y="2034082"/>
              <a:ext cx="57283" cy="387360"/>
            </a:xfrm>
            <a:prstGeom prst="rect">
              <a:avLst/>
            </a:prstGeom>
            <a:grpFill/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dirty="0"/>
            </a:p>
          </p:txBody>
        </p:sp>
      </p:grp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14BFFAE-DCF7-4E3E-AFCB-6C9CCD6CBD3D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422641" y="2571749"/>
            <a:ext cx="1351732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1D3C5F8D-CDE5-4A92-B31A-9BFCDD8C7330}"/>
              </a:ext>
            </a:extLst>
          </p:cNvPr>
          <p:cNvCxnSpPr>
            <a:cxnSpLocks/>
          </p:cNvCxnSpPr>
          <p:nvPr/>
        </p:nvCxnSpPr>
        <p:spPr>
          <a:xfrm>
            <a:off x="3547228" y="2571751"/>
            <a:ext cx="912158" cy="986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BAEA99D-5417-4C60-80BE-DDD2A75FFDE7}"/>
              </a:ext>
            </a:extLst>
          </p:cNvPr>
          <p:cNvCxnSpPr>
            <a:cxnSpLocks/>
          </p:cNvCxnSpPr>
          <p:nvPr/>
        </p:nvCxnSpPr>
        <p:spPr>
          <a:xfrm flipV="1">
            <a:off x="3547228" y="1640411"/>
            <a:ext cx="880249" cy="78329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90B0309-F757-47B5-94D7-22BB37133F63}"/>
              </a:ext>
            </a:extLst>
          </p:cNvPr>
          <p:cNvCxnSpPr>
            <a:cxnSpLocks/>
          </p:cNvCxnSpPr>
          <p:nvPr/>
        </p:nvCxnSpPr>
        <p:spPr>
          <a:xfrm>
            <a:off x="3536356" y="2729668"/>
            <a:ext cx="878988" cy="75376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00C24E26-AB40-418C-94E4-CF65BD37DB30}"/>
              </a:ext>
            </a:extLst>
          </p:cNvPr>
          <p:cNvSpPr txBox="1"/>
          <p:nvPr/>
        </p:nvSpPr>
        <p:spPr>
          <a:xfrm>
            <a:off x="5338359" y="1449266"/>
            <a:ext cx="225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NAV 2017 CU 5 / „</a:t>
            </a:r>
            <a:r>
              <a:rPr lang="de-DE" dirty="0" err="1"/>
              <a:t>kai</a:t>
            </a:r>
            <a:r>
              <a:rPr lang="de-DE" dirty="0"/>
              <a:t>“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AD22D19E-4774-469D-8B5F-A1766865891F}"/>
              </a:ext>
            </a:extLst>
          </p:cNvPr>
          <p:cNvSpPr txBox="1"/>
          <p:nvPr/>
        </p:nvSpPr>
        <p:spPr>
          <a:xfrm>
            <a:off x="5334257" y="2396952"/>
            <a:ext cx="2756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NAV 2017 CU 16 / „</a:t>
            </a:r>
            <a:r>
              <a:rPr lang="de-DE" dirty="0" err="1"/>
              <a:t>progile</a:t>
            </a:r>
            <a:r>
              <a:rPr lang="de-DE" dirty="0"/>
              <a:t>“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65AC9370-C8E2-4C68-B62A-17C7D660EE19}"/>
              </a:ext>
            </a:extLst>
          </p:cNvPr>
          <p:cNvSpPr txBox="1"/>
          <p:nvPr/>
        </p:nvSpPr>
        <p:spPr>
          <a:xfrm>
            <a:off x="5338359" y="3383601"/>
            <a:ext cx="26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NAV 2017 </a:t>
            </a:r>
            <a:r>
              <a:rPr lang="de-DE" dirty="0" err="1"/>
              <a:t>latest</a:t>
            </a:r>
            <a:r>
              <a:rPr lang="de-DE" dirty="0"/>
              <a:t> / „</a:t>
            </a:r>
            <a:r>
              <a:rPr lang="de-DE" dirty="0" err="1"/>
              <a:t>cronus</a:t>
            </a:r>
            <a:r>
              <a:rPr lang="de-DE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61684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F21E6-3CAE-4F24-8756-F71210A8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Laptop">
            <a:extLst>
              <a:ext uri="{FF2B5EF4-FFF2-40B4-BE49-F238E27FC236}">
                <a16:creationId xmlns:a16="http://schemas.microsoft.com/office/drawing/2014/main" id="{88756023-8D76-48FD-AA68-EB829EF09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241" y="2114550"/>
            <a:ext cx="914400" cy="914400"/>
          </a:xfrm>
          <a:prstGeom prst="rect">
            <a:avLst/>
          </a:prstGeom>
        </p:spPr>
      </p:pic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C701EF36-81AD-424D-B291-6D557B5C0B65}"/>
              </a:ext>
            </a:extLst>
          </p:cNvPr>
          <p:cNvSpPr/>
          <p:nvPr/>
        </p:nvSpPr>
        <p:spPr>
          <a:xfrm>
            <a:off x="1716868" y="2314575"/>
            <a:ext cx="752475" cy="514350"/>
          </a:xfrm>
          <a:custGeom>
            <a:avLst/>
            <a:gdLst>
              <a:gd name="connsiteX0" fmla="*/ 654844 w 752475"/>
              <a:gd name="connsiteY0" fmla="*/ 178594 h 514350"/>
              <a:gd name="connsiteX1" fmla="*/ 632936 w 752475"/>
              <a:gd name="connsiteY1" fmla="*/ 181451 h 514350"/>
              <a:gd name="connsiteX2" fmla="*/ 635794 w 752475"/>
              <a:gd name="connsiteY2" fmla="*/ 159544 h 514350"/>
              <a:gd name="connsiteX3" fmla="*/ 540544 w 752475"/>
              <a:gd name="connsiteY3" fmla="*/ 64294 h 514350"/>
              <a:gd name="connsiteX4" fmla="*/ 481489 w 752475"/>
              <a:gd name="connsiteY4" fmla="*/ 84296 h 514350"/>
              <a:gd name="connsiteX5" fmla="*/ 388144 w 752475"/>
              <a:gd name="connsiteY5" fmla="*/ 7144 h 514350"/>
              <a:gd name="connsiteX6" fmla="*/ 295751 w 752475"/>
              <a:gd name="connsiteY6" fmla="*/ 78581 h 514350"/>
              <a:gd name="connsiteX7" fmla="*/ 216694 w 752475"/>
              <a:gd name="connsiteY7" fmla="*/ 35719 h 514350"/>
              <a:gd name="connsiteX8" fmla="*/ 121444 w 752475"/>
              <a:gd name="connsiteY8" fmla="*/ 130969 h 514350"/>
              <a:gd name="connsiteX9" fmla="*/ 124301 w 752475"/>
              <a:gd name="connsiteY9" fmla="*/ 152876 h 514350"/>
              <a:gd name="connsiteX10" fmla="*/ 102394 w 752475"/>
              <a:gd name="connsiteY10" fmla="*/ 150019 h 514350"/>
              <a:gd name="connsiteX11" fmla="*/ 7144 w 752475"/>
              <a:gd name="connsiteY11" fmla="*/ 245269 h 514350"/>
              <a:gd name="connsiteX12" fmla="*/ 102394 w 752475"/>
              <a:gd name="connsiteY12" fmla="*/ 340519 h 514350"/>
              <a:gd name="connsiteX13" fmla="*/ 103346 w 752475"/>
              <a:gd name="connsiteY13" fmla="*/ 340519 h 514350"/>
              <a:gd name="connsiteX14" fmla="*/ 197644 w 752475"/>
              <a:gd name="connsiteY14" fmla="*/ 426244 h 514350"/>
              <a:gd name="connsiteX15" fmla="*/ 255746 w 752475"/>
              <a:gd name="connsiteY15" fmla="*/ 406241 h 514350"/>
              <a:gd name="connsiteX16" fmla="*/ 254794 w 752475"/>
              <a:gd name="connsiteY16" fmla="*/ 416719 h 514350"/>
              <a:gd name="connsiteX17" fmla="*/ 350044 w 752475"/>
              <a:gd name="connsiteY17" fmla="*/ 511969 h 514350"/>
              <a:gd name="connsiteX18" fmla="*/ 445294 w 752475"/>
              <a:gd name="connsiteY18" fmla="*/ 425291 h 514350"/>
              <a:gd name="connsiteX19" fmla="*/ 521494 w 752475"/>
              <a:gd name="connsiteY19" fmla="*/ 464344 h 514350"/>
              <a:gd name="connsiteX20" fmla="*/ 616744 w 752475"/>
              <a:gd name="connsiteY20" fmla="*/ 369094 h 514350"/>
              <a:gd name="connsiteX21" fmla="*/ 616744 w 752475"/>
              <a:gd name="connsiteY21" fmla="*/ 360521 h 514350"/>
              <a:gd name="connsiteX22" fmla="*/ 654844 w 752475"/>
              <a:gd name="connsiteY22" fmla="*/ 369094 h 514350"/>
              <a:gd name="connsiteX23" fmla="*/ 750094 w 752475"/>
              <a:gd name="connsiteY23" fmla="*/ 273844 h 514350"/>
              <a:gd name="connsiteX24" fmla="*/ 654844 w 752475"/>
              <a:gd name="connsiteY24" fmla="*/ 1785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475" h="514350">
                <a:moveTo>
                  <a:pt x="654844" y="178594"/>
                </a:moveTo>
                <a:cubicBezTo>
                  <a:pt x="647224" y="178594"/>
                  <a:pt x="640556" y="179546"/>
                  <a:pt x="632936" y="181451"/>
                </a:cubicBezTo>
                <a:cubicBezTo>
                  <a:pt x="634841" y="174784"/>
                  <a:pt x="635794" y="167164"/>
                  <a:pt x="635794" y="159544"/>
                </a:cubicBezTo>
                <a:cubicBezTo>
                  <a:pt x="635794" y="107156"/>
                  <a:pt x="592931" y="64294"/>
                  <a:pt x="540544" y="64294"/>
                </a:cubicBezTo>
                <a:cubicBezTo>
                  <a:pt x="518636" y="64294"/>
                  <a:pt x="497681" y="71914"/>
                  <a:pt x="481489" y="84296"/>
                </a:cubicBezTo>
                <a:cubicBezTo>
                  <a:pt x="473869" y="40481"/>
                  <a:pt x="434816" y="7144"/>
                  <a:pt x="388144" y="7144"/>
                </a:cubicBezTo>
                <a:cubicBezTo>
                  <a:pt x="344329" y="7144"/>
                  <a:pt x="307181" y="37624"/>
                  <a:pt x="295751" y="78581"/>
                </a:cubicBezTo>
                <a:cubicBezTo>
                  <a:pt x="278606" y="52864"/>
                  <a:pt x="250031" y="35719"/>
                  <a:pt x="216694" y="35719"/>
                </a:cubicBezTo>
                <a:cubicBezTo>
                  <a:pt x="164306" y="35719"/>
                  <a:pt x="121444" y="78581"/>
                  <a:pt x="121444" y="130969"/>
                </a:cubicBezTo>
                <a:cubicBezTo>
                  <a:pt x="121444" y="138589"/>
                  <a:pt x="122396" y="145256"/>
                  <a:pt x="124301" y="152876"/>
                </a:cubicBezTo>
                <a:cubicBezTo>
                  <a:pt x="116681" y="150971"/>
                  <a:pt x="110014" y="150019"/>
                  <a:pt x="102394" y="150019"/>
                </a:cubicBezTo>
                <a:cubicBezTo>
                  <a:pt x="50006" y="150019"/>
                  <a:pt x="7144" y="192881"/>
                  <a:pt x="7144" y="245269"/>
                </a:cubicBezTo>
                <a:cubicBezTo>
                  <a:pt x="7144" y="297656"/>
                  <a:pt x="50006" y="340519"/>
                  <a:pt x="102394" y="340519"/>
                </a:cubicBezTo>
                <a:cubicBezTo>
                  <a:pt x="102394" y="340519"/>
                  <a:pt x="102394" y="340519"/>
                  <a:pt x="103346" y="340519"/>
                </a:cubicBezTo>
                <a:cubicBezTo>
                  <a:pt x="108109" y="389096"/>
                  <a:pt x="149066" y="426244"/>
                  <a:pt x="197644" y="426244"/>
                </a:cubicBezTo>
                <a:cubicBezTo>
                  <a:pt x="219551" y="426244"/>
                  <a:pt x="239554" y="418624"/>
                  <a:pt x="255746" y="406241"/>
                </a:cubicBezTo>
                <a:cubicBezTo>
                  <a:pt x="255746" y="409099"/>
                  <a:pt x="254794" y="412909"/>
                  <a:pt x="254794" y="416719"/>
                </a:cubicBezTo>
                <a:cubicBezTo>
                  <a:pt x="254794" y="469106"/>
                  <a:pt x="297656" y="511969"/>
                  <a:pt x="350044" y="511969"/>
                </a:cubicBezTo>
                <a:cubicBezTo>
                  <a:pt x="399574" y="511969"/>
                  <a:pt x="440531" y="473869"/>
                  <a:pt x="445294" y="425291"/>
                </a:cubicBezTo>
                <a:cubicBezTo>
                  <a:pt x="462439" y="449104"/>
                  <a:pt x="490061" y="464344"/>
                  <a:pt x="521494" y="464344"/>
                </a:cubicBezTo>
                <a:cubicBezTo>
                  <a:pt x="573881" y="464344"/>
                  <a:pt x="616744" y="421481"/>
                  <a:pt x="616744" y="369094"/>
                </a:cubicBezTo>
                <a:cubicBezTo>
                  <a:pt x="616744" y="366236"/>
                  <a:pt x="616744" y="363379"/>
                  <a:pt x="616744" y="360521"/>
                </a:cubicBezTo>
                <a:cubicBezTo>
                  <a:pt x="628174" y="365284"/>
                  <a:pt x="641509" y="369094"/>
                  <a:pt x="654844" y="369094"/>
                </a:cubicBezTo>
                <a:cubicBezTo>
                  <a:pt x="707231" y="369094"/>
                  <a:pt x="750094" y="326231"/>
                  <a:pt x="750094" y="273844"/>
                </a:cubicBezTo>
                <a:cubicBezTo>
                  <a:pt x="750094" y="221456"/>
                  <a:pt x="707231" y="178594"/>
                  <a:pt x="654844" y="17859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FFDC322-751B-4047-A0E4-8B087FF80948}"/>
              </a:ext>
            </a:extLst>
          </p:cNvPr>
          <p:cNvGrpSpPr/>
          <p:nvPr/>
        </p:nvGrpSpPr>
        <p:grpSpPr>
          <a:xfrm>
            <a:off x="4427477" y="2314575"/>
            <a:ext cx="771525" cy="542925"/>
            <a:chOff x="2530235" y="1934865"/>
            <a:chExt cx="771525" cy="542925"/>
          </a:xfrm>
          <a:solidFill>
            <a:schemeClr val="accent6"/>
          </a:solidFill>
        </p:grpSpPr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56C096A7-8253-4165-986F-F83AAAD6DE04}"/>
                </a:ext>
              </a:extLst>
            </p:cNvPr>
            <p:cNvSpPr/>
            <p:nvPr/>
          </p:nvSpPr>
          <p:spPr>
            <a:xfrm>
              <a:off x="2530235" y="1934865"/>
              <a:ext cx="771525" cy="542925"/>
            </a:xfrm>
            <a:custGeom>
              <a:avLst/>
              <a:gdLst>
                <a:gd name="connsiteX0" fmla="*/ 645319 w 771525"/>
                <a:gd name="connsiteY0" fmla="*/ 140494 h 542925"/>
                <a:gd name="connsiteX1" fmla="*/ 588169 w 771525"/>
                <a:gd name="connsiteY1" fmla="*/ 140494 h 542925"/>
                <a:gd name="connsiteX2" fmla="*/ 588169 w 771525"/>
                <a:gd name="connsiteY2" fmla="*/ 64294 h 542925"/>
                <a:gd name="connsiteX3" fmla="*/ 645319 w 771525"/>
                <a:gd name="connsiteY3" fmla="*/ 64294 h 542925"/>
                <a:gd name="connsiteX4" fmla="*/ 645319 w 771525"/>
                <a:gd name="connsiteY4" fmla="*/ 140494 h 542925"/>
                <a:gd name="connsiteX5" fmla="*/ 645319 w 771525"/>
                <a:gd name="connsiteY5" fmla="*/ 483394 h 542925"/>
                <a:gd name="connsiteX6" fmla="*/ 588169 w 771525"/>
                <a:gd name="connsiteY6" fmla="*/ 483394 h 542925"/>
                <a:gd name="connsiteX7" fmla="*/ 588169 w 771525"/>
                <a:gd name="connsiteY7" fmla="*/ 407194 h 542925"/>
                <a:gd name="connsiteX8" fmla="*/ 645319 w 771525"/>
                <a:gd name="connsiteY8" fmla="*/ 407194 h 542925"/>
                <a:gd name="connsiteX9" fmla="*/ 645319 w 771525"/>
                <a:gd name="connsiteY9" fmla="*/ 483394 h 542925"/>
                <a:gd name="connsiteX10" fmla="*/ 559594 w 771525"/>
                <a:gd name="connsiteY10" fmla="*/ 350044 h 542925"/>
                <a:gd name="connsiteX11" fmla="*/ 531019 w 771525"/>
                <a:gd name="connsiteY11" fmla="*/ 321469 h 542925"/>
                <a:gd name="connsiteX12" fmla="*/ 531019 w 771525"/>
                <a:gd name="connsiteY12" fmla="*/ 283369 h 542925"/>
                <a:gd name="connsiteX13" fmla="*/ 511969 w 771525"/>
                <a:gd name="connsiteY13" fmla="*/ 245269 h 542925"/>
                <a:gd name="connsiteX14" fmla="*/ 559594 w 771525"/>
                <a:gd name="connsiteY14" fmla="*/ 197644 h 542925"/>
                <a:gd name="connsiteX15" fmla="*/ 607219 w 771525"/>
                <a:gd name="connsiteY15" fmla="*/ 245269 h 542925"/>
                <a:gd name="connsiteX16" fmla="*/ 588169 w 771525"/>
                <a:gd name="connsiteY16" fmla="*/ 283369 h 542925"/>
                <a:gd name="connsiteX17" fmla="*/ 588169 w 771525"/>
                <a:gd name="connsiteY17" fmla="*/ 321469 h 542925"/>
                <a:gd name="connsiteX18" fmla="*/ 559594 w 771525"/>
                <a:gd name="connsiteY18" fmla="*/ 350044 h 542925"/>
                <a:gd name="connsiteX19" fmla="*/ 531019 w 771525"/>
                <a:gd name="connsiteY19" fmla="*/ 483394 h 542925"/>
                <a:gd name="connsiteX20" fmla="*/ 473869 w 771525"/>
                <a:gd name="connsiteY20" fmla="*/ 483394 h 542925"/>
                <a:gd name="connsiteX21" fmla="*/ 473869 w 771525"/>
                <a:gd name="connsiteY21" fmla="*/ 407194 h 542925"/>
                <a:gd name="connsiteX22" fmla="*/ 531019 w 771525"/>
                <a:gd name="connsiteY22" fmla="*/ 407194 h 542925"/>
                <a:gd name="connsiteX23" fmla="*/ 531019 w 771525"/>
                <a:gd name="connsiteY23" fmla="*/ 483394 h 542925"/>
                <a:gd name="connsiteX24" fmla="*/ 416719 w 771525"/>
                <a:gd name="connsiteY24" fmla="*/ 483394 h 542925"/>
                <a:gd name="connsiteX25" fmla="*/ 359569 w 771525"/>
                <a:gd name="connsiteY25" fmla="*/ 483394 h 542925"/>
                <a:gd name="connsiteX26" fmla="*/ 359569 w 771525"/>
                <a:gd name="connsiteY26" fmla="*/ 64294 h 542925"/>
                <a:gd name="connsiteX27" fmla="*/ 416719 w 771525"/>
                <a:gd name="connsiteY27" fmla="*/ 64294 h 542925"/>
                <a:gd name="connsiteX28" fmla="*/ 416719 w 771525"/>
                <a:gd name="connsiteY28" fmla="*/ 483394 h 542925"/>
                <a:gd name="connsiteX29" fmla="*/ 302419 w 771525"/>
                <a:gd name="connsiteY29" fmla="*/ 483394 h 542925"/>
                <a:gd name="connsiteX30" fmla="*/ 245269 w 771525"/>
                <a:gd name="connsiteY30" fmla="*/ 483394 h 542925"/>
                <a:gd name="connsiteX31" fmla="*/ 245269 w 771525"/>
                <a:gd name="connsiteY31" fmla="*/ 64294 h 542925"/>
                <a:gd name="connsiteX32" fmla="*/ 302419 w 771525"/>
                <a:gd name="connsiteY32" fmla="*/ 64294 h 542925"/>
                <a:gd name="connsiteX33" fmla="*/ 302419 w 771525"/>
                <a:gd name="connsiteY33" fmla="*/ 483394 h 542925"/>
                <a:gd name="connsiteX34" fmla="*/ 188119 w 771525"/>
                <a:gd name="connsiteY34" fmla="*/ 483394 h 542925"/>
                <a:gd name="connsiteX35" fmla="*/ 130969 w 771525"/>
                <a:gd name="connsiteY35" fmla="*/ 483394 h 542925"/>
                <a:gd name="connsiteX36" fmla="*/ 130969 w 771525"/>
                <a:gd name="connsiteY36" fmla="*/ 64294 h 542925"/>
                <a:gd name="connsiteX37" fmla="*/ 188119 w 771525"/>
                <a:gd name="connsiteY37" fmla="*/ 64294 h 542925"/>
                <a:gd name="connsiteX38" fmla="*/ 188119 w 771525"/>
                <a:gd name="connsiteY38" fmla="*/ 483394 h 542925"/>
                <a:gd name="connsiteX39" fmla="*/ 473869 w 771525"/>
                <a:gd name="connsiteY39" fmla="*/ 64294 h 542925"/>
                <a:gd name="connsiteX40" fmla="*/ 531019 w 771525"/>
                <a:gd name="connsiteY40" fmla="*/ 64294 h 542925"/>
                <a:gd name="connsiteX41" fmla="*/ 531019 w 771525"/>
                <a:gd name="connsiteY41" fmla="*/ 140494 h 542925"/>
                <a:gd name="connsiteX42" fmla="*/ 473869 w 771525"/>
                <a:gd name="connsiteY42" fmla="*/ 140494 h 542925"/>
                <a:gd name="connsiteX43" fmla="*/ 473869 w 771525"/>
                <a:gd name="connsiteY43" fmla="*/ 64294 h 542925"/>
                <a:gd name="connsiteX44" fmla="*/ 769144 w 771525"/>
                <a:gd name="connsiteY44" fmla="*/ 64294 h 542925"/>
                <a:gd name="connsiteX45" fmla="*/ 769144 w 771525"/>
                <a:gd name="connsiteY45" fmla="*/ 7144 h 542925"/>
                <a:gd name="connsiteX46" fmla="*/ 7144 w 771525"/>
                <a:gd name="connsiteY46" fmla="*/ 7144 h 542925"/>
                <a:gd name="connsiteX47" fmla="*/ 7144 w 771525"/>
                <a:gd name="connsiteY47" fmla="*/ 64294 h 542925"/>
                <a:gd name="connsiteX48" fmla="*/ 73819 w 771525"/>
                <a:gd name="connsiteY48" fmla="*/ 64294 h 542925"/>
                <a:gd name="connsiteX49" fmla="*/ 73819 w 771525"/>
                <a:gd name="connsiteY49" fmla="*/ 483394 h 542925"/>
                <a:gd name="connsiteX50" fmla="*/ 7144 w 771525"/>
                <a:gd name="connsiteY50" fmla="*/ 483394 h 542925"/>
                <a:gd name="connsiteX51" fmla="*/ 7144 w 771525"/>
                <a:gd name="connsiteY51" fmla="*/ 540544 h 542925"/>
                <a:gd name="connsiteX52" fmla="*/ 769144 w 771525"/>
                <a:gd name="connsiteY52" fmla="*/ 540544 h 542925"/>
                <a:gd name="connsiteX53" fmla="*/ 769144 w 771525"/>
                <a:gd name="connsiteY53" fmla="*/ 483394 h 542925"/>
                <a:gd name="connsiteX54" fmla="*/ 702469 w 771525"/>
                <a:gd name="connsiteY54" fmla="*/ 483394 h 542925"/>
                <a:gd name="connsiteX55" fmla="*/ 702469 w 771525"/>
                <a:gd name="connsiteY55" fmla="*/ 64294 h 542925"/>
                <a:gd name="connsiteX56" fmla="*/ 769144 w 771525"/>
                <a:gd name="connsiteY56" fmla="*/ 64294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771525" h="542925">
                  <a:moveTo>
                    <a:pt x="645319" y="140494"/>
                  </a:moveTo>
                  <a:lnTo>
                    <a:pt x="588169" y="140494"/>
                  </a:lnTo>
                  <a:lnTo>
                    <a:pt x="588169" y="64294"/>
                  </a:lnTo>
                  <a:lnTo>
                    <a:pt x="645319" y="64294"/>
                  </a:lnTo>
                  <a:lnTo>
                    <a:pt x="645319" y="140494"/>
                  </a:lnTo>
                  <a:close/>
                  <a:moveTo>
                    <a:pt x="645319" y="483394"/>
                  </a:moveTo>
                  <a:lnTo>
                    <a:pt x="588169" y="483394"/>
                  </a:lnTo>
                  <a:lnTo>
                    <a:pt x="588169" y="407194"/>
                  </a:lnTo>
                  <a:lnTo>
                    <a:pt x="645319" y="407194"/>
                  </a:lnTo>
                  <a:lnTo>
                    <a:pt x="645319" y="483394"/>
                  </a:lnTo>
                  <a:close/>
                  <a:moveTo>
                    <a:pt x="559594" y="350044"/>
                  </a:moveTo>
                  <a:cubicBezTo>
                    <a:pt x="543401" y="350044"/>
                    <a:pt x="531019" y="337661"/>
                    <a:pt x="531019" y="321469"/>
                  </a:cubicBezTo>
                  <a:lnTo>
                    <a:pt x="531019" y="283369"/>
                  </a:lnTo>
                  <a:cubicBezTo>
                    <a:pt x="519589" y="274796"/>
                    <a:pt x="511969" y="261461"/>
                    <a:pt x="511969" y="245269"/>
                  </a:cubicBezTo>
                  <a:cubicBezTo>
                    <a:pt x="511969" y="218599"/>
                    <a:pt x="532924" y="197644"/>
                    <a:pt x="559594" y="197644"/>
                  </a:cubicBezTo>
                  <a:cubicBezTo>
                    <a:pt x="586264" y="197644"/>
                    <a:pt x="607219" y="218599"/>
                    <a:pt x="607219" y="245269"/>
                  </a:cubicBezTo>
                  <a:cubicBezTo>
                    <a:pt x="607219" y="260509"/>
                    <a:pt x="599599" y="274796"/>
                    <a:pt x="588169" y="283369"/>
                  </a:cubicBezTo>
                  <a:lnTo>
                    <a:pt x="588169" y="321469"/>
                  </a:lnTo>
                  <a:cubicBezTo>
                    <a:pt x="588169" y="337661"/>
                    <a:pt x="575786" y="350044"/>
                    <a:pt x="559594" y="350044"/>
                  </a:cubicBezTo>
                  <a:close/>
                  <a:moveTo>
                    <a:pt x="531019" y="483394"/>
                  </a:moveTo>
                  <a:lnTo>
                    <a:pt x="473869" y="483394"/>
                  </a:lnTo>
                  <a:lnTo>
                    <a:pt x="473869" y="407194"/>
                  </a:lnTo>
                  <a:lnTo>
                    <a:pt x="531019" y="407194"/>
                  </a:lnTo>
                  <a:lnTo>
                    <a:pt x="531019" y="483394"/>
                  </a:lnTo>
                  <a:close/>
                  <a:moveTo>
                    <a:pt x="416719" y="483394"/>
                  </a:moveTo>
                  <a:lnTo>
                    <a:pt x="359569" y="483394"/>
                  </a:lnTo>
                  <a:lnTo>
                    <a:pt x="359569" y="64294"/>
                  </a:lnTo>
                  <a:lnTo>
                    <a:pt x="416719" y="64294"/>
                  </a:lnTo>
                  <a:lnTo>
                    <a:pt x="416719" y="483394"/>
                  </a:lnTo>
                  <a:close/>
                  <a:moveTo>
                    <a:pt x="302419" y="483394"/>
                  </a:moveTo>
                  <a:lnTo>
                    <a:pt x="245269" y="483394"/>
                  </a:lnTo>
                  <a:lnTo>
                    <a:pt x="245269" y="64294"/>
                  </a:lnTo>
                  <a:lnTo>
                    <a:pt x="302419" y="64294"/>
                  </a:lnTo>
                  <a:lnTo>
                    <a:pt x="302419" y="483394"/>
                  </a:lnTo>
                  <a:close/>
                  <a:moveTo>
                    <a:pt x="188119" y="483394"/>
                  </a:moveTo>
                  <a:lnTo>
                    <a:pt x="130969" y="483394"/>
                  </a:lnTo>
                  <a:lnTo>
                    <a:pt x="130969" y="64294"/>
                  </a:lnTo>
                  <a:lnTo>
                    <a:pt x="188119" y="64294"/>
                  </a:lnTo>
                  <a:lnTo>
                    <a:pt x="188119" y="483394"/>
                  </a:lnTo>
                  <a:close/>
                  <a:moveTo>
                    <a:pt x="473869" y="64294"/>
                  </a:moveTo>
                  <a:lnTo>
                    <a:pt x="531019" y="64294"/>
                  </a:lnTo>
                  <a:lnTo>
                    <a:pt x="531019" y="140494"/>
                  </a:lnTo>
                  <a:lnTo>
                    <a:pt x="473869" y="140494"/>
                  </a:lnTo>
                  <a:lnTo>
                    <a:pt x="473869" y="64294"/>
                  </a:lnTo>
                  <a:close/>
                  <a:moveTo>
                    <a:pt x="769144" y="64294"/>
                  </a:moveTo>
                  <a:lnTo>
                    <a:pt x="769144" y="7144"/>
                  </a:lnTo>
                  <a:lnTo>
                    <a:pt x="7144" y="7144"/>
                  </a:lnTo>
                  <a:lnTo>
                    <a:pt x="7144" y="64294"/>
                  </a:lnTo>
                  <a:lnTo>
                    <a:pt x="73819" y="64294"/>
                  </a:lnTo>
                  <a:lnTo>
                    <a:pt x="73819" y="483394"/>
                  </a:lnTo>
                  <a:lnTo>
                    <a:pt x="7144" y="483394"/>
                  </a:lnTo>
                  <a:lnTo>
                    <a:pt x="7144" y="540544"/>
                  </a:lnTo>
                  <a:lnTo>
                    <a:pt x="769144" y="540544"/>
                  </a:lnTo>
                  <a:lnTo>
                    <a:pt x="769144" y="483394"/>
                  </a:lnTo>
                  <a:lnTo>
                    <a:pt x="702469" y="483394"/>
                  </a:lnTo>
                  <a:lnTo>
                    <a:pt x="702469" y="64294"/>
                  </a:lnTo>
                  <a:lnTo>
                    <a:pt x="769144" y="642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37574994-1BB5-409B-9D3C-528A149DD5CE}"/>
                </a:ext>
              </a:extLst>
            </p:cNvPr>
            <p:cNvSpPr/>
            <p:nvPr/>
          </p:nvSpPr>
          <p:spPr bwMode="auto">
            <a:xfrm>
              <a:off x="3116977" y="2008228"/>
              <a:ext cx="57283" cy="387360"/>
            </a:xfrm>
            <a:prstGeom prst="rect">
              <a:avLst/>
            </a:prstGeom>
            <a:solidFill>
              <a:schemeClr val="bg1"/>
            </a:solidFill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9020218D-F876-4CC5-B90A-41393DA8F11F}"/>
                </a:ext>
              </a:extLst>
            </p:cNvPr>
            <p:cNvSpPr/>
            <p:nvPr/>
          </p:nvSpPr>
          <p:spPr bwMode="auto">
            <a:xfrm>
              <a:off x="3003088" y="2017753"/>
              <a:ext cx="57283" cy="387360"/>
            </a:xfrm>
            <a:prstGeom prst="rect">
              <a:avLst/>
            </a:prstGeom>
            <a:solidFill>
              <a:schemeClr val="bg1"/>
            </a:solidFill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62C809D-8FF6-437D-912C-1C1D75969708}"/>
                </a:ext>
              </a:extLst>
            </p:cNvPr>
            <p:cNvSpPr/>
            <p:nvPr/>
          </p:nvSpPr>
          <p:spPr bwMode="auto">
            <a:xfrm>
              <a:off x="3060371" y="2034082"/>
              <a:ext cx="57283" cy="387360"/>
            </a:xfrm>
            <a:prstGeom prst="rect">
              <a:avLst/>
            </a:prstGeom>
            <a:grpFill/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dirty="0"/>
            </a:p>
          </p:txBody>
        </p:sp>
      </p:grp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5098033F-591D-44E8-A621-D3546BDC2BFE}"/>
              </a:ext>
            </a:extLst>
          </p:cNvPr>
          <p:cNvSpPr/>
          <p:nvPr/>
        </p:nvSpPr>
        <p:spPr>
          <a:xfrm>
            <a:off x="2763570" y="2300287"/>
            <a:ext cx="771525" cy="542925"/>
          </a:xfrm>
          <a:custGeom>
            <a:avLst/>
            <a:gdLst>
              <a:gd name="connsiteX0" fmla="*/ 645319 w 771525"/>
              <a:gd name="connsiteY0" fmla="*/ 140494 h 542925"/>
              <a:gd name="connsiteX1" fmla="*/ 588169 w 771525"/>
              <a:gd name="connsiteY1" fmla="*/ 140494 h 542925"/>
              <a:gd name="connsiteX2" fmla="*/ 588169 w 771525"/>
              <a:gd name="connsiteY2" fmla="*/ 64294 h 542925"/>
              <a:gd name="connsiteX3" fmla="*/ 645319 w 771525"/>
              <a:gd name="connsiteY3" fmla="*/ 64294 h 542925"/>
              <a:gd name="connsiteX4" fmla="*/ 645319 w 771525"/>
              <a:gd name="connsiteY4" fmla="*/ 140494 h 542925"/>
              <a:gd name="connsiteX5" fmla="*/ 645319 w 771525"/>
              <a:gd name="connsiteY5" fmla="*/ 483394 h 542925"/>
              <a:gd name="connsiteX6" fmla="*/ 588169 w 771525"/>
              <a:gd name="connsiteY6" fmla="*/ 483394 h 542925"/>
              <a:gd name="connsiteX7" fmla="*/ 588169 w 771525"/>
              <a:gd name="connsiteY7" fmla="*/ 407194 h 542925"/>
              <a:gd name="connsiteX8" fmla="*/ 645319 w 771525"/>
              <a:gd name="connsiteY8" fmla="*/ 407194 h 542925"/>
              <a:gd name="connsiteX9" fmla="*/ 645319 w 771525"/>
              <a:gd name="connsiteY9" fmla="*/ 483394 h 542925"/>
              <a:gd name="connsiteX10" fmla="*/ 559594 w 771525"/>
              <a:gd name="connsiteY10" fmla="*/ 350044 h 542925"/>
              <a:gd name="connsiteX11" fmla="*/ 531019 w 771525"/>
              <a:gd name="connsiteY11" fmla="*/ 321469 h 542925"/>
              <a:gd name="connsiteX12" fmla="*/ 531019 w 771525"/>
              <a:gd name="connsiteY12" fmla="*/ 283369 h 542925"/>
              <a:gd name="connsiteX13" fmla="*/ 511969 w 771525"/>
              <a:gd name="connsiteY13" fmla="*/ 245269 h 542925"/>
              <a:gd name="connsiteX14" fmla="*/ 559594 w 771525"/>
              <a:gd name="connsiteY14" fmla="*/ 197644 h 542925"/>
              <a:gd name="connsiteX15" fmla="*/ 607219 w 771525"/>
              <a:gd name="connsiteY15" fmla="*/ 245269 h 542925"/>
              <a:gd name="connsiteX16" fmla="*/ 588169 w 771525"/>
              <a:gd name="connsiteY16" fmla="*/ 283369 h 542925"/>
              <a:gd name="connsiteX17" fmla="*/ 588169 w 771525"/>
              <a:gd name="connsiteY17" fmla="*/ 321469 h 542925"/>
              <a:gd name="connsiteX18" fmla="*/ 559594 w 771525"/>
              <a:gd name="connsiteY18" fmla="*/ 350044 h 542925"/>
              <a:gd name="connsiteX19" fmla="*/ 531019 w 771525"/>
              <a:gd name="connsiteY19" fmla="*/ 483394 h 542925"/>
              <a:gd name="connsiteX20" fmla="*/ 473869 w 771525"/>
              <a:gd name="connsiteY20" fmla="*/ 483394 h 542925"/>
              <a:gd name="connsiteX21" fmla="*/ 473869 w 771525"/>
              <a:gd name="connsiteY21" fmla="*/ 407194 h 542925"/>
              <a:gd name="connsiteX22" fmla="*/ 531019 w 771525"/>
              <a:gd name="connsiteY22" fmla="*/ 407194 h 542925"/>
              <a:gd name="connsiteX23" fmla="*/ 531019 w 771525"/>
              <a:gd name="connsiteY23" fmla="*/ 483394 h 542925"/>
              <a:gd name="connsiteX24" fmla="*/ 416719 w 771525"/>
              <a:gd name="connsiteY24" fmla="*/ 483394 h 542925"/>
              <a:gd name="connsiteX25" fmla="*/ 359569 w 771525"/>
              <a:gd name="connsiteY25" fmla="*/ 483394 h 542925"/>
              <a:gd name="connsiteX26" fmla="*/ 359569 w 771525"/>
              <a:gd name="connsiteY26" fmla="*/ 64294 h 542925"/>
              <a:gd name="connsiteX27" fmla="*/ 416719 w 771525"/>
              <a:gd name="connsiteY27" fmla="*/ 64294 h 542925"/>
              <a:gd name="connsiteX28" fmla="*/ 416719 w 771525"/>
              <a:gd name="connsiteY28" fmla="*/ 483394 h 542925"/>
              <a:gd name="connsiteX29" fmla="*/ 302419 w 771525"/>
              <a:gd name="connsiteY29" fmla="*/ 483394 h 542925"/>
              <a:gd name="connsiteX30" fmla="*/ 245269 w 771525"/>
              <a:gd name="connsiteY30" fmla="*/ 483394 h 542925"/>
              <a:gd name="connsiteX31" fmla="*/ 245269 w 771525"/>
              <a:gd name="connsiteY31" fmla="*/ 64294 h 542925"/>
              <a:gd name="connsiteX32" fmla="*/ 302419 w 771525"/>
              <a:gd name="connsiteY32" fmla="*/ 64294 h 542925"/>
              <a:gd name="connsiteX33" fmla="*/ 302419 w 771525"/>
              <a:gd name="connsiteY33" fmla="*/ 483394 h 542925"/>
              <a:gd name="connsiteX34" fmla="*/ 188119 w 771525"/>
              <a:gd name="connsiteY34" fmla="*/ 483394 h 542925"/>
              <a:gd name="connsiteX35" fmla="*/ 130969 w 771525"/>
              <a:gd name="connsiteY35" fmla="*/ 483394 h 542925"/>
              <a:gd name="connsiteX36" fmla="*/ 130969 w 771525"/>
              <a:gd name="connsiteY36" fmla="*/ 64294 h 542925"/>
              <a:gd name="connsiteX37" fmla="*/ 188119 w 771525"/>
              <a:gd name="connsiteY37" fmla="*/ 64294 h 542925"/>
              <a:gd name="connsiteX38" fmla="*/ 188119 w 771525"/>
              <a:gd name="connsiteY38" fmla="*/ 483394 h 542925"/>
              <a:gd name="connsiteX39" fmla="*/ 473869 w 771525"/>
              <a:gd name="connsiteY39" fmla="*/ 64294 h 542925"/>
              <a:gd name="connsiteX40" fmla="*/ 531019 w 771525"/>
              <a:gd name="connsiteY40" fmla="*/ 64294 h 542925"/>
              <a:gd name="connsiteX41" fmla="*/ 531019 w 771525"/>
              <a:gd name="connsiteY41" fmla="*/ 140494 h 542925"/>
              <a:gd name="connsiteX42" fmla="*/ 473869 w 771525"/>
              <a:gd name="connsiteY42" fmla="*/ 140494 h 542925"/>
              <a:gd name="connsiteX43" fmla="*/ 473869 w 771525"/>
              <a:gd name="connsiteY43" fmla="*/ 64294 h 542925"/>
              <a:gd name="connsiteX44" fmla="*/ 769144 w 771525"/>
              <a:gd name="connsiteY44" fmla="*/ 64294 h 542925"/>
              <a:gd name="connsiteX45" fmla="*/ 769144 w 771525"/>
              <a:gd name="connsiteY45" fmla="*/ 7144 h 542925"/>
              <a:gd name="connsiteX46" fmla="*/ 7144 w 771525"/>
              <a:gd name="connsiteY46" fmla="*/ 7144 h 542925"/>
              <a:gd name="connsiteX47" fmla="*/ 7144 w 771525"/>
              <a:gd name="connsiteY47" fmla="*/ 64294 h 542925"/>
              <a:gd name="connsiteX48" fmla="*/ 73819 w 771525"/>
              <a:gd name="connsiteY48" fmla="*/ 64294 h 542925"/>
              <a:gd name="connsiteX49" fmla="*/ 73819 w 771525"/>
              <a:gd name="connsiteY49" fmla="*/ 483394 h 542925"/>
              <a:gd name="connsiteX50" fmla="*/ 7144 w 771525"/>
              <a:gd name="connsiteY50" fmla="*/ 483394 h 542925"/>
              <a:gd name="connsiteX51" fmla="*/ 7144 w 771525"/>
              <a:gd name="connsiteY51" fmla="*/ 540544 h 542925"/>
              <a:gd name="connsiteX52" fmla="*/ 769144 w 771525"/>
              <a:gd name="connsiteY52" fmla="*/ 540544 h 542925"/>
              <a:gd name="connsiteX53" fmla="*/ 769144 w 771525"/>
              <a:gd name="connsiteY53" fmla="*/ 483394 h 542925"/>
              <a:gd name="connsiteX54" fmla="*/ 702469 w 771525"/>
              <a:gd name="connsiteY54" fmla="*/ 483394 h 542925"/>
              <a:gd name="connsiteX55" fmla="*/ 702469 w 771525"/>
              <a:gd name="connsiteY55" fmla="*/ 64294 h 542925"/>
              <a:gd name="connsiteX56" fmla="*/ 769144 w 771525"/>
              <a:gd name="connsiteY56" fmla="*/ 64294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1525" h="542925">
                <a:moveTo>
                  <a:pt x="645319" y="140494"/>
                </a:moveTo>
                <a:lnTo>
                  <a:pt x="588169" y="140494"/>
                </a:lnTo>
                <a:lnTo>
                  <a:pt x="588169" y="64294"/>
                </a:lnTo>
                <a:lnTo>
                  <a:pt x="645319" y="64294"/>
                </a:lnTo>
                <a:lnTo>
                  <a:pt x="645319" y="140494"/>
                </a:lnTo>
                <a:close/>
                <a:moveTo>
                  <a:pt x="645319" y="483394"/>
                </a:moveTo>
                <a:lnTo>
                  <a:pt x="588169" y="483394"/>
                </a:lnTo>
                <a:lnTo>
                  <a:pt x="588169" y="407194"/>
                </a:lnTo>
                <a:lnTo>
                  <a:pt x="645319" y="407194"/>
                </a:lnTo>
                <a:lnTo>
                  <a:pt x="645319" y="483394"/>
                </a:lnTo>
                <a:close/>
                <a:moveTo>
                  <a:pt x="559594" y="350044"/>
                </a:moveTo>
                <a:cubicBezTo>
                  <a:pt x="543401" y="350044"/>
                  <a:pt x="531019" y="337661"/>
                  <a:pt x="531019" y="321469"/>
                </a:cubicBezTo>
                <a:lnTo>
                  <a:pt x="531019" y="283369"/>
                </a:lnTo>
                <a:cubicBezTo>
                  <a:pt x="519589" y="274796"/>
                  <a:pt x="511969" y="261461"/>
                  <a:pt x="511969" y="245269"/>
                </a:cubicBezTo>
                <a:cubicBezTo>
                  <a:pt x="511969" y="218599"/>
                  <a:pt x="532924" y="197644"/>
                  <a:pt x="559594" y="197644"/>
                </a:cubicBezTo>
                <a:cubicBezTo>
                  <a:pt x="586264" y="197644"/>
                  <a:pt x="607219" y="218599"/>
                  <a:pt x="607219" y="245269"/>
                </a:cubicBezTo>
                <a:cubicBezTo>
                  <a:pt x="607219" y="260509"/>
                  <a:pt x="599599" y="274796"/>
                  <a:pt x="588169" y="283369"/>
                </a:cubicBezTo>
                <a:lnTo>
                  <a:pt x="588169" y="321469"/>
                </a:lnTo>
                <a:cubicBezTo>
                  <a:pt x="588169" y="337661"/>
                  <a:pt x="575786" y="350044"/>
                  <a:pt x="559594" y="350044"/>
                </a:cubicBezTo>
                <a:close/>
                <a:moveTo>
                  <a:pt x="531019" y="483394"/>
                </a:moveTo>
                <a:lnTo>
                  <a:pt x="473869" y="483394"/>
                </a:lnTo>
                <a:lnTo>
                  <a:pt x="473869" y="407194"/>
                </a:lnTo>
                <a:lnTo>
                  <a:pt x="531019" y="407194"/>
                </a:lnTo>
                <a:lnTo>
                  <a:pt x="531019" y="483394"/>
                </a:lnTo>
                <a:close/>
                <a:moveTo>
                  <a:pt x="416719" y="483394"/>
                </a:moveTo>
                <a:lnTo>
                  <a:pt x="359569" y="483394"/>
                </a:lnTo>
                <a:lnTo>
                  <a:pt x="359569" y="64294"/>
                </a:lnTo>
                <a:lnTo>
                  <a:pt x="416719" y="64294"/>
                </a:lnTo>
                <a:lnTo>
                  <a:pt x="416719" y="483394"/>
                </a:lnTo>
                <a:close/>
                <a:moveTo>
                  <a:pt x="302419" y="483394"/>
                </a:moveTo>
                <a:lnTo>
                  <a:pt x="245269" y="483394"/>
                </a:lnTo>
                <a:lnTo>
                  <a:pt x="245269" y="64294"/>
                </a:lnTo>
                <a:lnTo>
                  <a:pt x="302419" y="64294"/>
                </a:lnTo>
                <a:lnTo>
                  <a:pt x="302419" y="483394"/>
                </a:lnTo>
                <a:close/>
                <a:moveTo>
                  <a:pt x="188119" y="483394"/>
                </a:moveTo>
                <a:lnTo>
                  <a:pt x="130969" y="483394"/>
                </a:lnTo>
                <a:lnTo>
                  <a:pt x="130969" y="64294"/>
                </a:lnTo>
                <a:lnTo>
                  <a:pt x="188119" y="64294"/>
                </a:lnTo>
                <a:lnTo>
                  <a:pt x="188119" y="483394"/>
                </a:lnTo>
                <a:close/>
                <a:moveTo>
                  <a:pt x="473869" y="64294"/>
                </a:moveTo>
                <a:lnTo>
                  <a:pt x="531019" y="64294"/>
                </a:lnTo>
                <a:lnTo>
                  <a:pt x="531019" y="140494"/>
                </a:lnTo>
                <a:lnTo>
                  <a:pt x="473869" y="140494"/>
                </a:lnTo>
                <a:lnTo>
                  <a:pt x="473869" y="64294"/>
                </a:lnTo>
                <a:close/>
                <a:moveTo>
                  <a:pt x="769144" y="64294"/>
                </a:moveTo>
                <a:lnTo>
                  <a:pt x="769144" y="7144"/>
                </a:lnTo>
                <a:lnTo>
                  <a:pt x="7144" y="7144"/>
                </a:lnTo>
                <a:lnTo>
                  <a:pt x="7144" y="64294"/>
                </a:lnTo>
                <a:lnTo>
                  <a:pt x="73819" y="64294"/>
                </a:lnTo>
                <a:lnTo>
                  <a:pt x="73819" y="483394"/>
                </a:lnTo>
                <a:lnTo>
                  <a:pt x="7144" y="483394"/>
                </a:lnTo>
                <a:lnTo>
                  <a:pt x="7144" y="540544"/>
                </a:lnTo>
                <a:lnTo>
                  <a:pt x="769144" y="540544"/>
                </a:lnTo>
                <a:lnTo>
                  <a:pt x="769144" y="483394"/>
                </a:lnTo>
                <a:lnTo>
                  <a:pt x="702469" y="483394"/>
                </a:lnTo>
                <a:lnTo>
                  <a:pt x="702469" y="64294"/>
                </a:lnTo>
                <a:lnTo>
                  <a:pt x="769144" y="6429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0B27A97-B32B-4211-936D-F9E18F898A7D}"/>
              </a:ext>
            </a:extLst>
          </p:cNvPr>
          <p:cNvGrpSpPr/>
          <p:nvPr/>
        </p:nvGrpSpPr>
        <p:grpSpPr>
          <a:xfrm>
            <a:off x="4427477" y="1347514"/>
            <a:ext cx="771525" cy="542925"/>
            <a:chOff x="2530235" y="1934865"/>
            <a:chExt cx="771525" cy="542925"/>
          </a:xfrm>
          <a:solidFill>
            <a:schemeClr val="accent6"/>
          </a:solidFill>
        </p:grpSpPr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CAF369EE-46D4-4261-819E-E97F06138A84}"/>
                </a:ext>
              </a:extLst>
            </p:cNvPr>
            <p:cNvSpPr/>
            <p:nvPr/>
          </p:nvSpPr>
          <p:spPr>
            <a:xfrm>
              <a:off x="2530235" y="1934865"/>
              <a:ext cx="771525" cy="542925"/>
            </a:xfrm>
            <a:custGeom>
              <a:avLst/>
              <a:gdLst>
                <a:gd name="connsiteX0" fmla="*/ 645319 w 771525"/>
                <a:gd name="connsiteY0" fmla="*/ 140494 h 542925"/>
                <a:gd name="connsiteX1" fmla="*/ 588169 w 771525"/>
                <a:gd name="connsiteY1" fmla="*/ 140494 h 542925"/>
                <a:gd name="connsiteX2" fmla="*/ 588169 w 771525"/>
                <a:gd name="connsiteY2" fmla="*/ 64294 h 542925"/>
                <a:gd name="connsiteX3" fmla="*/ 645319 w 771525"/>
                <a:gd name="connsiteY3" fmla="*/ 64294 h 542925"/>
                <a:gd name="connsiteX4" fmla="*/ 645319 w 771525"/>
                <a:gd name="connsiteY4" fmla="*/ 140494 h 542925"/>
                <a:gd name="connsiteX5" fmla="*/ 645319 w 771525"/>
                <a:gd name="connsiteY5" fmla="*/ 483394 h 542925"/>
                <a:gd name="connsiteX6" fmla="*/ 588169 w 771525"/>
                <a:gd name="connsiteY6" fmla="*/ 483394 h 542925"/>
                <a:gd name="connsiteX7" fmla="*/ 588169 w 771525"/>
                <a:gd name="connsiteY7" fmla="*/ 407194 h 542925"/>
                <a:gd name="connsiteX8" fmla="*/ 645319 w 771525"/>
                <a:gd name="connsiteY8" fmla="*/ 407194 h 542925"/>
                <a:gd name="connsiteX9" fmla="*/ 645319 w 771525"/>
                <a:gd name="connsiteY9" fmla="*/ 483394 h 542925"/>
                <a:gd name="connsiteX10" fmla="*/ 559594 w 771525"/>
                <a:gd name="connsiteY10" fmla="*/ 350044 h 542925"/>
                <a:gd name="connsiteX11" fmla="*/ 531019 w 771525"/>
                <a:gd name="connsiteY11" fmla="*/ 321469 h 542925"/>
                <a:gd name="connsiteX12" fmla="*/ 531019 w 771525"/>
                <a:gd name="connsiteY12" fmla="*/ 283369 h 542925"/>
                <a:gd name="connsiteX13" fmla="*/ 511969 w 771525"/>
                <a:gd name="connsiteY13" fmla="*/ 245269 h 542925"/>
                <a:gd name="connsiteX14" fmla="*/ 559594 w 771525"/>
                <a:gd name="connsiteY14" fmla="*/ 197644 h 542925"/>
                <a:gd name="connsiteX15" fmla="*/ 607219 w 771525"/>
                <a:gd name="connsiteY15" fmla="*/ 245269 h 542925"/>
                <a:gd name="connsiteX16" fmla="*/ 588169 w 771525"/>
                <a:gd name="connsiteY16" fmla="*/ 283369 h 542925"/>
                <a:gd name="connsiteX17" fmla="*/ 588169 w 771525"/>
                <a:gd name="connsiteY17" fmla="*/ 321469 h 542925"/>
                <a:gd name="connsiteX18" fmla="*/ 559594 w 771525"/>
                <a:gd name="connsiteY18" fmla="*/ 350044 h 542925"/>
                <a:gd name="connsiteX19" fmla="*/ 531019 w 771525"/>
                <a:gd name="connsiteY19" fmla="*/ 483394 h 542925"/>
                <a:gd name="connsiteX20" fmla="*/ 473869 w 771525"/>
                <a:gd name="connsiteY20" fmla="*/ 483394 h 542925"/>
                <a:gd name="connsiteX21" fmla="*/ 473869 w 771525"/>
                <a:gd name="connsiteY21" fmla="*/ 407194 h 542925"/>
                <a:gd name="connsiteX22" fmla="*/ 531019 w 771525"/>
                <a:gd name="connsiteY22" fmla="*/ 407194 h 542925"/>
                <a:gd name="connsiteX23" fmla="*/ 531019 w 771525"/>
                <a:gd name="connsiteY23" fmla="*/ 483394 h 542925"/>
                <a:gd name="connsiteX24" fmla="*/ 416719 w 771525"/>
                <a:gd name="connsiteY24" fmla="*/ 483394 h 542925"/>
                <a:gd name="connsiteX25" fmla="*/ 359569 w 771525"/>
                <a:gd name="connsiteY25" fmla="*/ 483394 h 542925"/>
                <a:gd name="connsiteX26" fmla="*/ 359569 w 771525"/>
                <a:gd name="connsiteY26" fmla="*/ 64294 h 542925"/>
                <a:gd name="connsiteX27" fmla="*/ 416719 w 771525"/>
                <a:gd name="connsiteY27" fmla="*/ 64294 h 542925"/>
                <a:gd name="connsiteX28" fmla="*/ 416719 w 771525"/>
                <a:gd name="connsiteY28" fmla="*/ 483394 h 542925"/>
                <a:gd name="connsiteX29" fmla="*/ 302419 w 771525"/>
                <a:gd name="connsiteY29" fmla="*/ 483394 h 542925"/>
                <a:gd name="connsiteX30" fmla="*/ 245269 w 771525"/>
                <a:gd name="connsiteY30" fmla="*/ 483394 h 542925"/>
                <a:gd name="connsiteX31" fmla="*/ 245269 w 771525"/>
                <a:gd name="connsiteY31" fmla="*/ 64294 h 542925"/>
                <a:gd name="connsiteX32" fmla="*/ 302419 w 771525"/>
                <a:gd name="connsiteY32" fmla="*/ 64294 h 542925"/>
                <a:gd name="connsiteX33" fmla="*/ 302419 w 771525"/>
                <a:gd name="connsiteY33" fmla="*/ 483394 h 542925"/>
                <a:gd name="connsiteX34" fmla="*/ 188119 w 771525"/>
                <a:gd name="connsiteY34" fmla="*/ 483394 h 542925"/>
                <a:gd name="connsiteX35" fmla="*/ 130969 w 771525"/>
                <a:gd name="connsiteY35" fmla="*/ 483394 h 542925"/>
                <a:gd name="connsiteX36" fmla="*/ 130969 w 771525"/>
                <a:gd name="connsiteY36" fmla="*/ 64294 h 542925"/>
                <a:gd name="connsiteX37" fmla="*/ 188119 w 771525"/>
                <a:gd name="connsiteY37" fmla="*/ 64294 h 542925"/>
                <a:gd name="connsiteX38" fmla="*/ 188119 w 771525"/>
                <a:gd name="connsiteY38" fmla="*/ 483394 h 542925"/>
                <a:gd name="connsiteX39" fmla="*/ 473869 w 771525"/>
                <a:gd name="connsiteY39" fmla="*/ 64294 h 542925"/>
                <a:gd name="connsiteX40" fmla="*/ 531019 w 771525"/>
                <a:gd name="connsiteY40" fmla="*/ 64294 h 542925"/>
                <a:gd name="connsiteX41" fmla="*/ 531019 w 771525"/>
                <a:gd name="connsiteY41" fmla="*/ 140494 h 542925"/>
                <a:gd name="connsiteX42" fmla="*/ 473869 w 771525"/>
                <a:gd name="connsiteY42" fmla="*/ 140494 h 542925"/>
                <a:gd name="connsiteX43" fmla="*/ 473869 w 771525"/>
                <a:gd name="connsiteY43" fmla="*/ 64294 h 542925"/>
                <a:gd name="connsiteX44" fmla="*/ 769144 w 771525"/>
                <a:gd name="connsiteY44" fmla="*/ 64294 h 542925"/>
                <a:gd name="connsiteX45" fmla="*/ 769144 w 771525"/>
                <a:gd name="connsiteY45" fmla="*/ 7144 h 542925"/>
                <a:gd name="connsiteX46" fmla="*/ 7144 w 771525"/>
                <a:gd name="connsiteY46" fmla="*/ 7144 h 542925"/>
                <a:gd name="connsiteX47" fmla="*/ 7144 w 771525"/>
                <a:gd name="connsiteY47" fmla="*/ 64294 h 542925"/>
                <a:gd name="connsiteX48" fmla="*/ 73819 w 771525"/>
                <a:gd name="connsiteY48" fmla="*/ 64294 h 542925"/>
                <a:gd name="connsiteX49" fmla="*/ 73819 w 771525"/>
                <a:gd name="connsiteY49" fmla="*/ 483394 h 542925"/>
                <a:gd name="connsiteX50" fmla="*/ 7144 w 771525"/>
                <a:gd name="connsiteY50" fmla="*/ 483394 h 542925"/>
                <a:gd name="connsiteX51" fmla="*/ 7144 w 771525"/>
                <a:gd name="connsiteY51" fmla="*/ 540544 h 542925"/>
                <a:gd name="connsiteX52" fmla="*/ 769144 w 771525"/>
                <a:gd name="connsiteY52" fmla="*/ 540544 h 542925"/>
                <a:gd name="connsiteX53" fmla="*/ 769144 w 771525"/>
                <a:gd name="connsiteY53" fmla="*/ 483394 h 542925"/>
                <a:gd name="connsiteX54" fmla="*/ 702469 w 771525"/>
                <a:gd name="connsiteY54" fmla="*/ 483394 h 542925"/>
                <a:gd name="connsiteX55" fmla="*/ 702469 w 771525"/>
                <a:gd name="connsiteY55" fmla="*/ 64294 h 542925"/>
                <a:gd name="connsiteX56" fmla="*/ 769144 w 771525"/>
                <a:gd name="connsiteY56" fmla="*/ 64294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771525" h="542925">
                  <a:moveTo>
                    <a:pt x="645319" y="140494"/>
                  </a:moveTo>
                  <a:lnTo>
                    <a:pt x="588169" y="140494"/>
                  </a:lnTo>
                  <a:lnTo>
                    <a:pt x="588169" y="64294"/>
                  </a:lnTo>
                  <a:lnTo>
                    <a:pt x="645319" y="64294"/>
                  </a:lnTo>
                  <a:lnTo>
                    <a:pt x="645319" y="140494"/>
                  </a:lnTo>
                  <a:close/>
                  <a:moveTo>
                    <a:pt x="645319" y="483394"/>
                  </a:moveTo>
                  <a:lnTo>
                    <a:pt x="588169" y="483394"/>
                  </a:lnTo>
                  <a:lnTo>
                    <a:pt x="588169" y="407194"/>
                  </a:lnTo>
                  <a:lnTo>
                    <a:pt x="645319" y="407194"/>
                  </a:lnTo>
                  <a:lnTo>
                    <a:pt x="645319" y="483394"/>
                  </a:lnTo>
                  <a:close/>
                  <a:moveTo>
                    <a:pt x="559594" y="350044"/>
                  </a:moveTo>
                  <a:cubicBezTo>
                    <a:pt x="543401" y="350044"/>
                    <a:pt x="531019" y="337661"/>
                    <a:pt x="531019" y="321469"/>
                  </a:cubicBezTo>
                  <a:lnTo>
                    <a:pt x="531019" y="283369"/>
                  </a:lnTo>
                  <a:cubicBezTo>
                    <a:pt x="519589" y="274796"/>
                    <a:pt x="511969" y="261461"/>
                    <a:pt x="511969" y="245269"/>
                  </a:cubicBezTo>
                  <a:cubicBezTo>
                    <a:pt x="511969" y="218599"/>
                    <a:pt x="532924" y="197644"/>
                    <a:pt x="559594" y="197644"/>
                  </a:cubicBezTo>
                  <a:cubicBezTo>
                    <a:pt x="586264" y="197644"/>
                    <a:pt x="607219" y="218599"/>
                    <a:pt x="607219" y="245269"/>
                  </a:cubicBezTo>
                  <a:cubicBezTo>
                    <a:pt x="607219" y="260509"/>
                    <a:pt x="599599" y="274796"/>
                    <a:pt x="588169" y="283369"/>
                  </a:cubicBezTo>
                  <a:lnTo>
                    <a:pt x="588169" y="321469"/>
                  </a:lnTo>
                  <a:cubicBezTo>
                    <a:pt x="588169" y="337661"/>
                    <a:pt x="575786" y="350044"/>
                    <a:pt x="559594" y="350044"/>
                  </a:cubicBezTo>
                  <a:close/>
                  <a:moveTo>
                    <a:pt x="531019" y="483394"/>
                  </a:moveTo>
                  <a:lnTo>
                    <a:pt x="473869" y="483394"/>
                  </a:lnTo>
                  <a:lnTo>
                    <a:pt x="473869" y="407194"/>
                  </a:lnTo>
                  <a:lnTo>
                    <a:pt x="531019" y="407194"/>
                  </a:lnTo>
                  <a:lnTo>
                    <a:pt x="531019" y="483394"/>
                  </a:lnTo>
                  <a:close/>
                  <a:moveTo>
                    <a:pt x="416719" y="483394"/>
                  </a:moveTo>
                  <a:lnTo>
                    <a:pt x="359569" y="483394"/>
                  </a:lnTo>
                  <a:lnTo>
                    <a:pt x="359569" y="64294"/>
                  </a:lnTo>
                  <a:lnTo>
                    <a:pt x="416719" y="64294"/>
                  </a:lnTo>
                  <a:lnTo>
                    <a:pt x="416719" y="483394"/>
                  </a:lnTo>
                  <a:close/>
                  <a:moveTo>
                    <a:pt x="302419" y="483394"/>
                  </a:moveTo>
                  <a:lnTo>
                    <a:pt x="245269" y="483394"/>
                  </a:lnTo>
                  <a:lnTo>
                    <a:pt x="245269" y="64294"/>
                  </a:lnTo>
                  <a:lnTo>
                    <a:pt x="302419" y="64294"/>
                  </a:lnTo>
                  <a:lnTo>
                    <a:pt x="302419" y="483394"/>
                  </a:lnTo>
                  <a:close/>
                  <a:moveTo>
                    <a:pt x="188119" y="483394"/>
                  </a:moveTo>
                  <a:lnTo>
                    <a:pt x="130969" y="483394"/>
                  </a:lnTo>
                  <a:lnTo>
                    <a:pt x="130969" y="64294"/>
                  </a:lnTo>
                  <a:lnTo>
                    <a:pt x="188119" y="64294"/>
                  </a:lnTo>
                  <a:lnTo>
                    <a:pt x="188119" y="483394"/>
                  </a:lnTo>
                  <a:close/>
                  <a:moveTo>
                    <a:pt x="473869" y="64294"/>
                  </a:moveTo>
                  <a:lnTo>
                    <a:pt x="531019" y="64294"/>
                  </a:lnTo>
                  <a:lnTo>
                    <a:pt x="531019" y="140494"/>
                  </a:lnTo>
                  <a:lnTo>
                    <a:pt x="473869" y="140494"/>
                  </a:lnTo>
                  <a:lnTo>
                    <a:pt x="473869" y="64294"/>
                  </a:lnTo>
                  <a:close/>
                  <a:moveTo>
                    <a:pt x="769144" y="64294"/>
                  </a:moveTo>
                  <a:lnTo>
                    <a:pt x="769144" y="7144"/>
                  </a:lnTo>
                  <a:lnTo>
                    <a:pt x="7144" y="7144"/>
                  </a:lnTo>
                  <a:lnTo>
                    <a:pt x="7144" y="64294"/>
                  </a:lnTo>
                  <a:lnTo>
                    <a:pt x="73819" y="64294"/>
                  </a:lnTo>
                  <a:lnTo>
                    <a:pt x="73819" y="483394"/>
                  </a:lnTo>
                  <a:lnTo>
                    <a:pt x="7144" y="483394"/>
                  </a:lnTo>
                  <a:lnTo>
                    <a:pt x="7144" y="540544"/>
                  </a:lnTo>
                  <a:lnTo>
                    <a:pt x="769144" y="540544"/>
                  </a:lnTo>
                  <a:lnTo>
                    <a:pt x="769144" y="483394"/>
                  </a:lnTo>
                  <a:lnTo>
                    <a:pt x="702469" y="483394"/>
                  </a:lnTo>
                  <a:lnTo>
                    <a:pt x="702469" y="64294"/>
                  </a:lnTo>
                  <a:lnTo>
                    <a:pt x="769144" y="642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80A1D99-2DDE-44FF-8B58-4CCBBF8EA1D5}"/>
                </a:ext>
              </a:extLst>
            </p:cNvPr>
            <p:cNvSpPr/>
            <p:nvPr/>
          </p:nvSpPr>
          <p:spPr bwMode="auto">
            <a:xfrm>
              <a:off x="3116977" y="2008228"/>
              <a:ext cx="57283" cy="387360"/>
            </a:xfrm>
            <a:prstGeom prst="rect">
              <a:avLst/>
            </a:prstGeom>
            <a:solidFill>
              <a:schemeClr val="bg1"/>
            </a:solidFill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dirty="0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44547E00-09D7-497E-BEE2-F77FE2139E22}"/>
                </a:ext>
              </a:extLst>
            </p:cNvPr>
            <p:cNvSpPr/>
            <p:nvPr/>
          </p:nvSpPr>
          <p:spPr bwMode="auto">
            <a:xfrm>
              <a:off x="3003088" y="2017753"/>
              <a:ext cx="57283" cy="387360"/>
            </a:xfrm>
            <a:prstGeom prst="rect">
              <a:avLst/>
            </a:prstGeom>
            <a:solidFill>
              <a:schemeClr val="bg1"/>
            </a:solidFill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dirty="0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A1D95B8A-556C-42AA-B621-0A7E8519AD69}"/>
                </a:ext>
              </a:extLst>
            </p:cNvPr>
            <p:cNvSpPr/>
            <p:nvPr/>
          </p:nvSpPr>
          <p:spPr bwMode="auto">
            <a:xfrm>
              <a:off x="3060371" y="2034082"/>
              <a:ext cx="57283" cy="387360"/>
            </a:xfrm>
            <a:prstGeom prst="rect">
              <a:avLst/>
            </a:prstGeom>
            <a:grpFill/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dirty="0"/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53A6BC8-23B4-4467-804A-51C8D0388F7B}"/>
              </a:ext>
            </a:extLst>
          </p:cNvPr>
          <p:cNvGrpSpPr/>
          <p:nvPr/>
        </p:nvGrpSpPr>
        <p:grpSpPr>
          <a:xfrm>
            <a:off x="4426107" y="3275370"/>
            <a:ext cx="771525" cy="542925"/>
            <a:chOff x="2530235" y="1934865"/>
            <a:chExt cx="771525" cy="542925"/>
          </a:xfrm>
          <a:solidFill>
            <a:schemeClr val="accent6"/>
          </a:solidFill>
        </p:grpSpPr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E545BBE0-8B50-471E-8E12-A7E917C58FBD}"/>
                </a:ext>
              </a:extLst>
            </p:cNvPr>
            <p:cNvSpPr/>
            <p:nvPr/>
          </p:nvSpPr>
          <p:spPr>
            <a:xfrm>
              <a:off x="2530235" y="1934865"/>
              <a:ext cx="771525" cy="542925"/>
            </a:xfrm>
            <a:custGeom>
              <a:avLst/>
              <a:gdLst>
                <a:gd name="connsiteX0" fmla="*/ 645319 w 771525"/>
                <a:gd name="connsiteY0" fmla="*/ 140494 h 542925"/>
                <a:gd name="connsiteX1" fmla="*/ 588169 w 771525"/>
                <a:gd name="connsiteY1" fmla="*/ 140494 h 542925"/>
                <a:gd name="connsiteX2" fmla="*/ 588169 w 771525"/>
                <a:gd name="connsiteY2" fmla="*/ 64294 h 542925"/>
                <a:gd name="connsiteX3" fmla="*/ 645319 w 771525"/>
                <a:gd name="connsiteY3" fmla="*/ 64294 h 542925"/>
                <a:gd name="connsiteX4" fmla="*/ 645319 w 771525"/>
                <a:gd name="connsiteY4" fmla="*/ 140494 h 542925"/>
                <a:gd name="connsiteX5" fmla="*/ 645319 w 771525"/>
                <a:gd name="connsiteY5" fmla="*/ 483394 h 542925"/>
                <a:gd name="connsiteX6" fmla="*/ 588169 w 771525"/>
                <a:gd name="connsiteY6" fmla="*/ 483394 h 542925"/>
                <a:gd name="connsiteX7" fmla="*/ 588169 w 771525"/>
                <a:gd name="connsiteY7" fmla="*/ 407194 h 542925"/>
                <a:gd name="connsiteX8" fmla="*/ 645319 w 771525"/>
                <a:gd name="connsiteY8" fmla="*/ 407194 h 542925"/>
                <a:gd name="connsiteX9" fmla="*/ 645319 w 771525"/>
                <a:gd name="connsiteY9" fmla="*/ 483394 h 542925"/>
                <a:gd name="connsiteX10" fmla="*/ 559594 w 771525"/>
                <a:gd name="connsiteY10" fmla="*/ 350044 h 542925"/>
                <a:gd name="connsiteX11" fmla="*/ 531019 w 771525"/>
                <a:gd name="connsiteY11" fmla="*/ 321469 h 542925"/>
                <a:gd name="connsiteX12" fmla="*/ 531019 w 771525"/>
                <a:gd name="connsiteY12" fmla="*/ 283369 h 542925"/>
                <a:gd name="connsiteX13" fmla="*/ 511969 w 771525"/>
                <a:gd name="connsiteY13" fmla="*/ 245269 h 542925"/>
                <a:gd name="connsiteX14" fmla="*/ 559594 w 771525"/>
                <a:gd name="connsiteY14" fmla="*/ 197644 h 542925"/>
                <a:gd name="connsiteX15" fmla="*/ 607219 w 771525"/>
                <a:gd name="connsiteY15" fmla="*/ 245269 h 542925"/>
                <a:gd name="connsiteX16" fmla="*/ 588169 w 771525"/>
                <a:gd name="connsiteY16" fmla="*/ 283369 h 542925"/>
                <a:gd name="connsiteX17" fmla="*/ 588169 w 771525"/>
                <a:gd name="connsiteY17" fmla="*/ 321469 h 542925"/>
                <a:gd name="connsiteX18" fmla="*/ 559594 w 771525"/>
                <a:gd name="connsiteY18" fmla="*/ 350044 h 542925"/>
                <a:gd name="connsiteX19" fmla="*/ 531019 w 771525"/>
                <a:gd name="connsiteY19" fmla="*/ 483394 h 542925"/>
                <a:gd name="connsiteX20" fmla="*/ 473869 w 771525"/>
                <a:gd name="connsiteY20" fmla="*/ 483394 h 542925"/>
                <a:gd name="connsiteX21" fmla="*/ 473869 w 771525"/>
                <a:gd name="connsiteY21" fmla="*/ 407194 h 542925"/>
                <a:gd name="connsiteX22" fmla="*/ 531019 w 771525"/>
                <a:gd name="connsiteY22" fmla="*/ 407194 h 542925"/>
                <a:gd name="connsiteX23" fmla="*/ 531019 w 771525"/>
                <a:gd name="connsiteY23" fmla="*/ 483394 h 542925"/>
                <a:gd name="connsiteX24" fmla="*/ 416719 w 771525"/>
                <a:gd name="connsiteY24" fmla="*/ 483394 h 542925"/>
                <a:gd name="connsiteX25" fmla="*/ 359569 w 771525"/>
                <a:gd name="connsiteY25" fmla="*/ 483394 h 542925"/>
                <a:gd name="connsiteX26" fmla="*/ 359569 w 771525"/>
                <a:gd name="connsiteY26" fmla="*/ 64294 h 542925"/>
                <a:gd name="connsiteX27" fmla="*/ 416719 w 771525"/>
                <a:gd name="connsiteY27" fmla="*/ 64294 h 542925"/>
                <a:gd name="connsiteX28" fmla="*/ 416719 w 771525"/>
                <a:gd name="connsiteY28" fmla="*/ 483394 h 542925"/>
                <a:gd name="connsiteX29" fmla="*/ 302419 w 771525"/>
                <a:gd name="connsiteY29" fmla="*/ 483394 h 542925"/>
                <a:gd name="connsiteX30" fmla="*/ 245269 w 771525"/>
                <a:gd name="connsiteY30" fmla="*/ 483394 h 542925"/>
                <a:gd name="connsiteX31" fmla="*/ 245269 w 771525"/>
                <a:gd name="connsiteY31" fmla="*/ 64294 h 542925"/>
                <a:gd name="connsiteX32" fmla="*/ 302419 w 771525"/>
                <a:gd name="connsiteY32" fmla="*/ 64294 h 542925"/>
                <a:gd name="connsiteX33" fmla="*/ 302419 w 771525"/>
                <a:gd name="connsiteY33" fmla="*/ 483394 h 542925"/>
                <a:gd name="connsiteX34" fmla="*/ 188119 w 771525"/>
                <a:gd name="connsiteY34" fmla="*/ 483394 h 542925"/>
                <a:gd name="connsiteX35" fmla="*/ 130969 w 771525"/>
                <a:gd name="connsiteY35" fmla="*/ 483394 h 542925"/>
                <a:gd name="connsiteX36" fmla="*/ 130969 w 771525"/>
                <a:gd name="connsiteY36" fmla="*/ 64294 h 542925"/>
                <a:gd name="connsiteX37" fmla="*/ 188119 w 771525"/>
                <a:gd name="connsiteY37" fmla="*/ 64294 h 542925"/>
                <a:gd name="connsiteX38" fmla="*/ 188119 w 771525"/>
                <a:gd name="connsiteY38" fmla="*/ 483394 h 542925"/>
                <a:gd name="connsiteX39" fmla="*/ 473869 w 771525"/>
                <a:gd name="connsiteY39" fmla="*/ 64294 h 542925"/>
                <a:gd name="connsiteX40" fmla="*/ 531019 w 771525"/>
                <a:gd name="connsiteY40" fmla="*/ 64294 h 542925"/>
                <a:gd name="connsiteX41" fmla="*/ 531019 w 771525"/>
                <a:gd name="connsiteY41" fmla="*/ 140494 h 542925"/>
                <a:gd name="connsiteX42" fmla="*/ 473869 w 771525"/>
                <a:gd name="connsiteY42" fmla="*/ 140494 h 542925"/>
                <a:gd name="connsiteX43" fmla="*/ 473869 w 771525"/>
                <a:gd name="connsiteY43" fmla="*/ 64294 h 542925"/>
                <a:gd name="connsiteX44" fmla="*/ 769144 w 771525"/>
                <a:gd name="connsiteY44" fmla="*/ 64294 h 542925"/>
                <a:gd name="connsiteX45" fmla="*/ 769144 w 771525"/>
                <a:gd name="connsiteY45" fmla="*/ 7144 h 542925"/>
                <a:gd name="connsiteX46" fmla="*/ 7144 w 771525"/>
                <a:gd name="connsiteY46" fmla="*/ 7144 h 542925"/>
                <a:gd name="connsiteX47" fmla="*/ 7144 w 771525"/>
                <a:gd name="connsiteY47" fmla="*/ 64294 h 542925"/>
                <a:gd name="connsiteX48" fmla="*/ 73819 w 771525"/>
                <a:gd name="connsiteY48" fmla="*/ 64294 h 542925"/>
                <a:gd name="connsiteX49" fmla="*/ 73819 w 771525"/>
                <a:gd name="connsiteY49" fmla="*/ 483394 h 542925"/>
                <a:gd name="connsiteX50" fmla="*/ 7144 w 771525"/>
                <a:gd name="connsiteY50" fmla="*/ 483394 h 542925"/>
                <a:gd name="connsiteX51" fmla="*/ 7144 w 771525"/>
                <a:gd name="connsiteY51" fmla="*/ 540544 h 542925"/>
                <a:gd name="connsiteX52" fmla="*/ 769144 w 771525"/>
                <a:gd name="connsiteY52" fmla="*/ 540544 h 542925"/>
                <a:gd name="connsiteX53" fmla="*/ 769144 w 771525"/>
                <a:gd name="connsiteY53" fmla="*/ 483394 h 542925"/>
                <a:gd name="connsiteX54" fmla="*/ 702469 w 771525"/>
                <a:gd name="connsiteY54" fmla="*/ 483394 h 542925"/>
                <a:gd name="connsiteX55" fmla="*/ 702469 w 771525"/>
                <a:gd name="connsiteY55" fmla="*/ 64294 h 542925"/>
                <a:gd name="connsiteX56" fmla="*/ 769144 w 771525"/>
                <a:gd name="connsiteY56" fmla="*/ 64294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771525" h="542925">
                  <a:moveTo>
                    <a:pt x="645319" y="140494"/>
                  </a:moveTo>
                  <a:lnTo>
                    <a:pt x="588169" y="140494"/>
                  </a:lnTo>
                  <a:lnTo>
                    <a:pt x="588169" y="64294"/>
                  </a:lnTo>
                  <a:lnTo>
                    <a:pt x="645319" y="64294"/>
                  </a:lnTo>
                  <a:lnTo>
                    <a:pt x="645319" y="140494"/>
                  </a:lnTo>
                  <a:close/>
                  <a:moveTo>
                    <a:pt x="645319" y="483394"/>
                  </a:moveTo>
                  <a:lnTo>
                    <a:pt x="588169" y="483394"/>
                  </a:lnTo>
                  <a:lnTo>
                    <a:pt x="588169" y="407194"/>
                  </a:lnTo>
                  <a:lnTo>
                    <a:pt x="645319" y="407194"/>
                  </a:lnTo>
                  <a:lnTo>
                    <a:pt x="645319" y="483394"/>
                  </a:lnTo>
                  <a:close/>
                  <a:moveTo>
                    <a:pt x="559594" y="350044"/>
                  </a:moveTo>
                  <a:cubicBezTo>
                    <a:pt x="543401" y="350044"/>
                    <a:pt x="531019" y="337661"/>
                    <a:pt x="531019" y="321469"/>
                  </a:cubicBezTo>
                  <a:lnTo>
                    <a:pt x="531019" y="283369"/>
                  </a:lnTo>
                  <a:cubicBezTo>
                    <a:pt x="519589" y="274796"/>
                    <a:pt x="511969" y="261461"/>
                    <a:pt x="511969" y="245269"/>
                  </a:cubicBezTo>
                  <a:cubicBezTo>
                    <a:pt x="511969" y="218599"/>
                    <a:pt x="532924" y="197644"/>
                    <a:pt x="559594" y="197644"/>
                  </a:cubicBezTo>
                  <a:cubicBezTo>
                    <a:pt x="586264" y="197644"/>
                    <a:pt x="607219" y="218599"/>
                    <a:pt x="607219" y="245269"/>
                  </a:cubicBezTo>
                  <a:cubicBezTo>
                    <a:pt x="607219" y="260509"/>
                    <a:pt x="599599" y="274796"/>
                    <a:pt x="588169" y="283369"/>
                  </a:cubicBezTo>
                  <a:lnTo>
                    <a:pt x="588169" y="321469"/>
                  </a:lnTo>
                  <a:cubicBezTo>
                    <a:pt x="588169" y="337661"/>
                    <a:pt x="575786" y="350044"/>
                    <a:pt x="559594" y="350044"/>
                  </a:cubicBezTo>
                  <a:close/>
                  <a:moveTo>
                    <a:pt x="531019" y="483394"/>
                  </a:moveTo>
                  <a:lnTo>
                    <a:pt x="473869" y="483394"/>
                  </a:lnTo>
                  <a:lnTo>
                    <a:pt x="473869" y="407194"/>
                  </a:lnTo>
                  <a:lnTo>
                    <a:pt x="531019" y="407194"/>
                  </a:lnTo>
                  <a:lnTo>
                    <a:pt x="531019" y="483394"/>
                  </a:lnTo>
                  <a:close/>
                  <a:moveTo>
                    <a:pt x="416719" y="483394"/>
                  </a:moveTo>
                  <a:lnTo>
                    <a:pt x="359569" y="483394"/>
                  </a:lnTo>
                  <a:lnTo>
                    <a:pt x="359569" y="64294"/>
                  </a:lnTo>
                  <a:lnTo>
                    <a:pt x="416719" y="64294"/>
                  </a:lnTo>
                  <a:lnTo>
                    <a:pt x="416719" y="483394"/>
                  </a:lnTo>
                  <a:close/>
                  <a:moveTo>
                    <a:pt x="302419" y="483394"/>
                  </a:moveTo>
                  <a:lnTo>
                    <a:pt x="245269" y="483394"/>
                  </a:lnTo>
                  <a:lnTo>
                    <a:pt x="245269" y="64294"/>
                  </a:lnTo>
                  <a:lnTo>
                    <a:pt x="302419" y="64294"/>
                  </a:lnTo>
                  <a:lnTo>
                    <a:pt x="302419" y="483394"/>
                  </a:lnTo>
                  <a:close/>
                  <a:moveTo>
                    <a:pt x="188119" y="483394"/>
                  </a:moveTo>
                  <a:lnTo>
                    <a:pt x="130969" y="483394"/>
                  </a:lnTo>
                  <a:lnTo>
                    <a:pt x="130969" y="64294"/>
                  </a:lnTo>
                  <a:lnTo>
                    <a:pt x="188119" y="64294"/>
                  </a:lnTo>
                  <a:lnTo>
                    <a:pt x="188119" y="483394"/>
                  </a:lnTo>
                  <a:close/>
                  <a:moveTo>
                    <a:pt x="473869" y="64294"/>
                  </a:moveTo>
                  <a:lnTo>
                    <a:pt x="531019" y="64294"/>
                  </a:lnTo>
                  <a:lnTo>
                    <a:pt x="531019" y="140494"/>
                  </a:lnTo>
                  <a:lnTo>
                    <a:pt x="473869" y="140494"/>
                  </a:lnTo>
                  <a:lnTo>
                    <a:pt x="473869" y="64294"/>
                  </a:lnTo>
                  <a:close/>
                  <a:moveTo>
                    <a:pt x="769144" y="64294"/>
                  </a:moveTo>
                  <a:lnTo>
                    <a:pt x="769144" y="7144"/>
                  </a:lnTo>
                  <a:lnTo>
                    <a:pt x="7144" y="7144"/>
                  </a:lnTo>
                  <a:lnTo>
                    <a:pt x="7144" y="64294"/>
                  </a:lnTo>
                  <a:lnTo>
                    <a:pt x="73819" y="64294"/>
                  </a:lnTo>
                  <a:lnTo>
                    <a:pt x="73819" y="483394"/>
                  </a:lnTo>
                  <a:lnTo>
                    <a:pt x="7144" y="483394"/>
                  </a:lnTo>
                  <a:lnTo>
                    <a:pt x="7144" y="540544"/>
                  </a:lnTo>
                  <a:lnTo>
                    <a:pt x="769144" y="540544"/>
                  </a:lnTo>
                  <a:lnTo>
                    <a:pt x="769144" y="483394"/>
                  </a:lnTo>
                  <a:lnTo>
                    <a:pt x="702469" y="483394"/>
                  </a:lnTo>
                  <a:lnTo>
                    <a:pt x="702469" y="64294"/>
                  </a:lnTo>
                  <a:lnTo>
                    <a:pt x="769144" y="642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7BB5ADEC-BE86-417B-ABE0-5DB0B1194A0E}"/>
                </a:ext>
              </a:extLst>
            </p:cNvPr>
            <p:cNvSpPr/>
            <p:nvPr/>
          </p:nvSpPr>
          <p:spPr bwMode="auto">
            <a:xfrm>
              <a:off x="3116977" y="2008228"/>
              <a:ext cx="57283" cy="387360"/>
            </a:xfrm>
            <a:prstGeom prst="rect">
              <a:avLst/>
            </a:prstGeom>
            <a:solidFill>
              <a:schemeClr val="bg1"/>
            </a:solidFill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dirty="0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40677BB0-7481-432B-A92B-CF4A4B5C3298}"/>
                </a:ext>
              </a:extLst>
            </p:cNvPr>
            <p:cNvSpPr/>
            <p:nvPr/>
          </p:nvSpPr>
          <p:spPr bwMode="auto">
            <a:xfrm>
              <a:off x="3003088" y="2017753"/>
              <a:ext cx="57283" cy="387360"/>
            </a:xfrm>
            <a:prstGeom prst="rect">
              <a:avLst/>
            </a:prstGeom>
            <a:solidFill>
              <a:schemeClr val="bg1"/>
            </a:solidFill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dirty="0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FF85B1EC-5713-40EA-998F-C9E133A44693}"/>
                </a:ext>
              </a:extLst>
            </p:cNvPr>
            <p:cNvSpPr/>
            <p:nvPr/>
          </p:nvSpPr>
          <p:spPr bwMode="auto">
            <a:xfrm>
              <a:off x="3060371" y="2034082"/>
              <a:ext cx="57283" cy="387360"/>
            </a:xfrm>
            <a:prstGeom prst="rect">
              <a:avLst/>
            </a:prstGeom>
            <a:grpFill/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dirty="0"/>
            </a:p>
          </p:txBody>
        </p:sp>
      </p:grp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14BFFAE-DCF7-4E3E-AFCB-6C9CCD6CBD3D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422641" y="2571749"/>
            <a:ext cx="1351732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BAEA99D-5417-4C60-80BE-DDD2A75FFDE7}"/>
              </a:ext>
            </a:extLst>
          </p:cNvPr>
          <p:cNvCxnSpPr>
            <a:cxnSpLocks/>
          </p:cNvCxnSpPr>
          <p:nvPr/>
        </p:nvCxnSpPr>
        <p:spPr>
          <a:xfrm flipV="1">
            <a:off x="3547228" y="1640411"/>
            <a:ext cx="880249" cy="78329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00C24E26-AB40-418C-94E4-CF65BD37DB30}"/>
              </a:ext>
            </a:extLst>
          </p:cNvPr>
          <p:cNvSpPr txBox="1"/>
          <p:nvPr/>
        </p:nvSpPr>
        <p:spPr>
          <a:xfrm>
            <a:off x="5338359" y="1449266"/>
            <a:ext cx="225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NAV 2017 CU 5 / „</a:t>
            </a:r>
            <a:r>
              <a:rPr lang="de-DE" dirty="0" err="1"/>
              <a:t>kai</a:t>
            </a:r>
            <a:r>
              <a:rPr lang="de-DE" dirty="0"/>
              <a:t>“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A5722E3-1E81-4732-9E8A-D370BAE5276B}"/>
              </a:ext>
            </a:extLst>
          </p:cNvPr>
          <p:cNvSpPr txBox="1"/>
          <p:nvPr/>
        </p:nvSpPr>
        <p:spPr>
          <a:xfrm>
            <a:off x="257893" y="1808237"/>
            <a:ext cx="143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https://.../</a:t>
            </a:r>
            <a:r>
              <a:rPr lang="de-DE" dirty="0" err="1"/>
              <a:t>kai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121827-C8FE-4E0D-B320-B05745BB8843}"/>
              </a:ext>
            </a:extLst>
          </p:cNvPr>
          <p:cNvSpPr txBox="1"/>
          <p:nvPr/>
        </p:nvSpPr>
        <p:spPr>
          <a:xfrm>
            <a:off x="2145531" y="1809512"/>
            <a:ext cx="185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/</a:t>
            </a:r>
            <a:r>
              <a:rPr lang="de-DE" dirty="0" err="1"/>
              <a:t>kai</a:t>
            </a:r>
            <a:r>
              <a:rPr lang="de-DE" dirty="0"/>
              <a:t>/ </a:t>
            </a:r>
            <a:r>
              <a:rPr lang="de-DE" dirty="0">
                <a:sym typeface="Wingdings" panose="05000000000000000000" pitchFamily="2" charset="2"/>
              </a:rPr>
              <a:t> http://kai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1CF706C-B616-4FD8-856D-7CF66CB21DF2}"/>
              </a:ext>
            </a:extLst>
          </p:cNvPr>
          <p:cNvSpPr txBox="1"/>
          <p:nvPr/>
        </p:nvSpPr>
        <p:spPr>
          <a:xfrm>
            <a:off x="5334257" y="2396952"/>
            <a:ext cx="2756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NAV 2017 CU 16 / „</a:t>
            </a:r>
            <a:r>
              <a:rPr lang="de-DE" dirty="0" err="1"/>
              <a:t>progile</a:t>
            </a:r>
            <a:r>
              <a:rPr lang="de-DE" dirty="0"/>
              <a:t>“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7258A6F-0544-4AA9-AD85-FDE9932380F8}"/>
              </a:ext>
            </a:extLst>
          </p:cNvPr>
          <p:cNvSpPr txBox="1"/>
          <p:nvPr/>
        </p:nvSpPr>
        <p:spPr>
          <a:xfrm>
            <a:off x="5338359" y="3383601"/>
            <a:ext cx="26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NAV 2017 </a:t>
            </a:r>
            <a:r>
              <a:rPr lang="de-DE" dirty="0" err="1"/>
              <a:t>latest</a:t>
            </a:r>
            <a:r>
              <a:rPr lang="de-DE" dirty="0"/>
              <a:t> / „</a:t>
            </a:r>
            <a:r>
              <a:rPr lang="de-DE" dirty="0" err="1"/>
              <a:t>cronus</a:t>
            </a:r>
            <a:r>
              <a:rPr lang="de-DE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57320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Charte Couleurs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58751" y="1185580"/>
            <a:ext cx="1899741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baseline="30000" dirty="0">
                <a:solidFill>
                  <a:srgbClr val="304899"/>
                </a:solidFill>
                <a:latin typeface="Arial"/>
                <a:cs typeface="Arial"/>
              </a:rPr>
              <a:t>COULEURS PRINCIPALES</a:t>
            </a:r>
            <a:endParaRPr lang="fr-FR" sz="1600" b="1" dirty="0">
              <a:solidFill>
                <a:srgbClr val="304899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42900" y="1393328"/>
            <a:ext cx="757378" cy="568034"/>
          </a:xfrm>
          <a:prstGeom prst="rect">
            <a:avLst/>
          </a:prstGeom>
          <a:solidFill>
            <a:srgbClr val="005EB8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6778" y="1936128"/>
            <a:ext cx="8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900" b="1" dirty="0">
                <a:solidFill>
                  <a:schemeClr val="bg2"/>
                </a:solidFill>
                <a:latin typeface="Arial"/>
                <a:cs typeface="Arial"/>
              </a:rPr>
              <a:t>RGB :</a:t>
            </a:r>
          </a:p>
          <a:p>
            <a:pPr lvl="0"/>
            <a:r>
              <a:rPr lang="fr-FR" sz="900" dirty="0">
                <a:solidFill>
                  <a:schemeClr val="bg2"/>
                </a:solidFill>
                <a:latin typeface="Arial"/>
                <a:cs typeface="Arial"/>
              </a:rPr>
              <a:t>0-94-184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197419" y="1393328"/>
            <a:ext cx="757378" cy="568034"/>
          </a:xfrm>
          <a:prstGeom prst="rect">
            <a:avLst/>
          </a:prstGeom>
          <a:solidFill>
            <a:srgbClr val="A20067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1297" y="1936128"/>
            <a:ext cx="8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900" b="1" dirty="0">
                <a:solidFill>
                  <a:schemeClr val="bg2"/>
                </a:solidFill>
                <a:latin typeface="Arial"/>
                <a:cs typeface="Arial"/>
              </a:rPr>
              <a:t>RGB :</a:t>
            </a:r>
          </a:p>
          <a:p>
            <a:pPr lvl="0"/>
            <a:r>
              <a:rPr lang="fr-FR" sz="900" dirty="0">
                <a:solidFill>
                  <a:schemeClr val="bg2"/>
                </a:solidFill>
                <a:latin typeface="Arial"/>
                <a:cs typeface="Arial"/>
              </a:rPr>
              <a:t>162-0-103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050919" y="1393328"/>
            <a:ext cx="757378" cy="568034"/>
          </a:xfrm>
          <a:prstGeom prst="rect">
            <a:avLst/>
          </a:prstGeom>
          <a:solidFill>
            <a:srgbClr val="87888A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54797" y="1936128"/>
            <a:ext cx="8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900" b="1" dirty="0">
                <a:solidFill>
                  <a:schemeClr val="bg2"/>
                </a:solidFill>
                <a:latin typeface="Arial"/>
                <a:cs typeface="Arial"/>
              </a:rPr>
              <a:t>RGB :</a:t>
            </a:r>
          </a:p>
          <a:p>
            <a:pPr lvl="0"/>
            <a:r>
              <a:rPr lang="fr-FR" sz="900" dirty="0">
                <a:solidFill>
                  <a:schemeClr val="bg2"/>
                </a:solidFill>
                <a:latin typeface="Arial"/>
                <a:cs typeface="Arial"/>
              </a:rPr>
              <a:t>135-136-138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3072" y="2490370"/>
            <a:ext cx="2507546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baseline="30000" dirty="0">
                <a:solidFill>
                  <a:schemeClr val="bg2"/>
                </a:solidFill>
                <a:latin typeface="Arial"/>
                <a:cs typeface="Arial"/>
              </a:rPr>
              <a:t>COULEURS D’ACCOMPAGNEMENT</a:t>
            </a:r>
            <a:endParaRPr lang="fr-FR" sz="1600" b="1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47222" y="2698119"/>
            <a:ext cx="757378" cy="568034"/>
          </a:xfrm>
          <a:prstGeom prst="rect">
            <a:avLst/>
          </a:prstGeom>
          <a:solidFill>
            <a:srgbClr val="00B1EB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1100" y="3240919"/>
            <a:ext cx="8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900" b="1" dirty="0">
                <a:solidFill>
                  <a:schemeClr val="bg2"/>
                </a:solidFill>
                <a:latin typeface="Arial"/>
                <a:cs typeface="Arial"/>
              </a:rPr>
              <a:t>RGB :</a:t>
            </a:r>
          </a:p>
          <a:p>
            <a:pPr lvl="0"/>
            <a:r>
              <a:rPr lang="fr-FR" sz="900" dirty="0">
                <a:solidFill>
                  <a:schemeClr val="bg2"/>
                </a:solidFill>
                <a:latin typeface="Arial"/>
                <a:cs typeface="Arial"/>
              </a:rPr>
              <a:t>0-177-235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201741" y="2698119"/>
            <a:ext cx="757378" cy="568034"/>
          </a:xfrm>
          <a:prstGeom prst="rect">
            <a:avLst/>
          </a:prstGeom>
          <a:solidFill>
            <a:srgbClr val="662483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05619" y="3240919"/>
            <a:ext cx="8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900" b="1" dirty="0">
                <a:solidFill>
                  <a:schemeClr val="bg2"/>
                </a:solidFill>
                <a:latin typeface="Arial"/>
                <a:cs typeface="Arial"/>
              </a:rPr>
              <a:t>RGB :</a:t>
            </a:r>
          </a:p>
          <a:p>
            <a:pPr lvl="0"/>
            <a:r>
              <a:rPr lang="fr-FR" sz="900" dirty="0">
                <a:solidFill>
                  <a:schemeClr val="bg2"/>
                </a:solidFill>
                <a:latin typeface="Arial"/>
                <a:cs typeface="Arial"/>
              </a:rPr>
              <a:t>102-36-131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055241" y="2698119"/>
            <a:ext cx="757378" cy="568034"/>
          </a:xfrm>
          <a:prstGeom prst="rect">
            <a:avLst/>
          </a:prstGeom>
          <a:solidFill>
            <a:srgbClr val="95C11F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59119" y="3240919"/>
            <a:ext cx="8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900" b="1" dirty="0">
                <a:solidFill>
                  <a:schemeClr val="bg2"/>
                </a:solidFill>
                <a:latin typeface="Arial"/>
                <a:cs typeface="Arial"/>
              </a:rPr>
              <a:t>RGB :</a:t>
            </a:r>
          </a:p>
          <a:p>
            <a:pPr lvl="0"/>
            <a:r>
              <a:rPr lang="fr-FR" sz="900" dirty="0">
                <a:solidFill>
                  <a:schemeClr val="bg2"/>
                </a:solidFill>
                <a:latin typeface="Arial"/>
                <a:cs typeface="Arial"/>
              </a:rPr>
              <a:t>149-193-31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2908741" y="2698119"/>
            <a:ext cx="757378" cy="568034"/>
          </a:xfrm>
          <a:prstGeom prst="rect">
            <a:avLst/>
          </a:prstGeom>
          <a:solidFill>
            <a:srgbClr val="EC6726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12619" y="3240919"/>
            <a:ext cx="8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900" b="1" dirty="0">
                <a:solidFill>
                  <a:schemeClr val="bg2"/>
                </a:solidFill>
                <a:latin typeface="Arial"/>
                <a:cs typeface="Arial"/>
              </a:rPr>
              <a:t>RGB :</a:t>
            </a:r>
          </a:p>
          <a:p>
            <a:pPr lvl="0"/>
            <a:r>
              <a:rPr lang="fr-FR" sz="900" dirty="0">
                <a:solidFill>
                  <a:schemeClr val="bg2"/>
                </a:solidFill>
                <a:latin typeface="Arial"/>
                <a:cs typeface="Arial"/>
              </a:rPr>
              <a:t>236-103-38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763260" y="2698119"/>
            <a:ext cx="757378" cy="568034"/>
          </a:xfrm>
          <a:prstGeom prst="rect">
            <a:avLst/>
          </a:prstGeom>
          <a:solidFill>
            <a:srgbClr val="E5005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67138" y="3240919"/>
            <a:ext cx="8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900" b="1" dirty="0">
                <a:solidFill>
                  <a:schemeClr val="bg2"/>
                </a:solidFill>
                <a:latin typeface="Arial"/>
                <a:cs typeface="Arial"/>
              </a:rPr>
              <a:t>RGB :</a:t>
            </a:r>
          </a:p>
          <a:p>
            <a:pPr lvl="0"/>
            <a:r>
              <a:rPr lang="fr-FR" sz="900" dirty="0">
                <a:solidFill>
                  <a:schemeClr val="bg2"/>
                </a:solidFill>
                <a:latin typeface="Arial"/>
                <a:cs typeface="Arial"/>
              </a:rPr>
              <a:t>229-0-81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616760" y="2698119"/>
            <a:ext cx="757378" cy="568034"/>
          </a:xfrm>
          <a:prstGeom prst="rect">
            <a:avLst/>
          </a:prstGeom>
          <a:solidFill>
            <a:srgbClr val="E6007E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520638" y="3240919"/>
            <a:ext cx="8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900" b="1" dirty="0">
                <a:solidFill>
                  <a:schemeClr val="bg2"/>
                </a:solidFill>
                <a:latin typeface="Arial"/>
                <a:cs typeface="Arial"/>
              </a:rPr>
              <a:t>RGB :</a:t>
            </a:r>
          </a:p>
          <a:p>
            <a:pPr lvl="0"/>
            <a:r>
              <a:rPr lang="fr-FR" sz="900" dirty="0">
                <a:solidFill>
                  <a:schemeClr val="bg2"/>
                </a:solidFill>
                <a:latin typeface="Arial"/>
                <a:cs typeface="Arial"/>
              </a:rPr>
              <a:t>230-0-126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5470260" y="2698119"/>
            <a:ext cx="757378" cy="568034"/>
          </a:xfrm>
          <a:prstGeom prst="rect">
            <a:avLst/>
          </a:prstGeom>
          <a:solidFill>
            <a:srgbClr val="97663D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74138" y="3240919"/>
            <a:ext cx="8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900" b="1" dirty="0">
                <a:solidFill>
                  <a:schemeClr val="bg2"/>
                </a:solidFill>
                <a:latin typeface="Arial"/>
                <a:cs typeface="Arial"/>
              </a:rPr>
              <a:t>RGB :</a:t>
            </a:r>
          </a:p>
          <a:p>
            <a:pPr lvl="0"/>
            <a:r>
              <a:rPr lang="fr-FR" sz="900" dirty="0">
                <a:solidFill>
                  <a:schemeClr val="bg2"/>
                </a:solidFill>
                <a:latin typeface="Arial"/>
                <a:cs typeface="Arial"/>
              </a:rPr>
              <a:t>151-102-61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324779" y="2698119"/>
            <a:ext cx="757378" cy="568034"/>
          </a:xfrm>
          <a:prstGeom prst="rect">
            <a:avLst/>
          </a:prstGeom>
          <a:solidFill>
            <a:srgbClr val="FFCC00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228657" y="3240919"/>
            <a:ext cx="8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900" b="1" dirty="0">
                <a:solidFill>
                  <a:schemeClr val="bg2"/>
                </a:solidFill>
                <a:latin typeface="Arial"/>
                <a:cs typeface="Arial"/>
              </a:rPr>
              <a:t>RGB :</a:t>
            </a:r>
          </a:p>
          <a:p>
            <a:pPr lvl="0"/>
            <a:r>
              <a:rPr lang="fr-FR" sz="900" dirty="0">
                <a:solidFill>
                  <a:schemeClr val="bg2"/>
                </a:solidFill>
                <a:latin typeface="Arial"/>
                <a:cs typeface="Arial"/>
              </a:rPr>
              <a:t>255-204-0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7178279" y="2698119"/>
            <a:ext cx="757378" cy="568034"/>
          </a:xfrm>
          <a:prstGeom prst="rect">
            <a:avLst/>
          </a:prstGeom>
          <a:solidFill>
            <a:srgbClr val="B1B3B4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082157" y="3240919"/>
            <a:ext cx="8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900" b="1" dirty="0">
                <a:solidFill>
                  <a:schemeClr val="bg2"/>
                </a:solidFill>
                <a:latin typeface="Arial"/>
                <a:cs typeface="Arial"/>
              </a:rPr>
              <a:t>RGB :</a:t>
            </a:r>
          </a:p>
          <a:p>
            <a:pPr lvl="0"/>
            <a:r>
              <a:rPr lang="fr-FR" sz="900" dirty="0">
                <a:solidFill>
                  <a:schemeClr val="bg2"/>
                </a:solidFill>
                <a:latin typeface="Arial"/>
                <a:cs typeface="Arial"/>
              </a:rPr>
              <a:t>177-179-180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42900" y="3630067"/>
            <a:ext cx="757378" cy="568034"/>
          </a:xfrm>
          <a:prstGeom prst="rect">
            <a:avLst/>
          </a:prstGeom>
          <a:solidFill>
            <a:srgbClr val="41C0F0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46778" y="4172867"/>
            <a:ext cx="8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900" b="1" dirty="0">
                <a:solidFill>
                  <a:schemeClr val="bg2"/>
                </a:solidFill>
                <a:latin typeface="Arial"/>
                <a:cs typeface="Arial"/>
              </a:rPr>
              <a:t>RGB :</a:t>
            </a:r>
          </a:p>
          <a:p>
            <a:pPr lvl="0"/>
            <a:r>
              <a:rPr lang="fr-FR" sz="900" dirty="0">
                <a:solidFill>
                  <a:schemeClr val="bg2"/>
                </a:solidFill>
                <a:latin typeface="Arial"/>
                <a:cs typeface="Arial"/>
              </a:rPr>
              <a:t>65-192-240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1197419" y="3630067"/>
            <a:ext cx="757378" cy="568034"/>
          </a:xfrm>
          <a:prstGeom prst="rect">
            <a:avLst/>
          </a:prstGeom>
          <a:solidFill>
            <a:srgbClr val="946AAB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101297" y="4172867"/>
            <a:ext cx="8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900" b="1" dirty="0">
                <a:solidFill>
                  <a:schemeClr val="bg2"/>
                </a:solidFill>
                <a:latin typeface="Arial"/>
                <a:cs typeface="Arial"/>
              </a:rPr>
              <a:t>RGB :</a:t>
            </a:r>
          </a:p>
          <a:p>
            <a:pPr lvl="0"/>
            <a:r>
              <a:rPr lang="fr-FR" sz="900" dirty="0">
                <a:solidFill>
                  <a:schemeClr val="bg2"/>
                </a:solidFill>
                <a:latin typeface="Arial"/>
                <a:cs typeface="Arial"/>
              </a:rPr>
              <a:t>148-106-171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050919" y="3630067"/>
            <a:ext cx="757378" cy="568034"/>
          </a:xfrm>
          <a:prstGeom prst="rect">
            <a:avLst/>
          </a:prstGeom>
          <a:solidFill>
            <a:srgbClr val="AECD60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954797" y="4172867"/>
            <a:ext cx="8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900" b="1" dirty="0">
                <a:solidFill>
                  <a:schemeClr val="bg2"/>
                </a:solidFill>
                <a:latin typeface="Arial"/>
                <a:cs typeface="Arial"/>
              </a:rPr>
              <a:t>RGB :</a:t>
            </a:r>
          </a:p>
          <a:p>
            <a:pPr lvl="0"/>
            <a:r>
              <a:rPr lang="fr-FR" sz="900" dirty="0">
                <a:solidFill>
                  <a:schemeClr val="bg2"/>
                </a:solidFill>
                <a:latin typeface="Arial"/>
                <a:cs typeface="Arial"/>
              </a:rPr>
              <a:t>174-205-96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2904419" y="3630067"/>
            <a:ext cx="757378" cy="568034"/>
          </a:xfrm>
          <a:prstGeom prst="rect">
            <a:avLst/>
          </a:prstGeom>
          <a:solidFill>
            <a:srgbClr val="F7A823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08297" y="4172867"/>
            <a:ext cx="8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900" b="1" dirty="0">
                <a:solidFill>
                  <a:schemeClr val="bg2"/>
                </a:solidFill>
                <a:latin typeface="Arial"/>
                <a:cs typeface="Arial"/>
              </a:rPr>
              <a:t>RGB :</a:t>
            </a:r>
          </a:p>
          <a:p>
            <a:pPr lvl="0"/>
            <a:r>
              <a:rPr lang="fr-FR" sz="900" dirty="0">
                <a:solidFill>
                  <a:schemeClr val="bg2"/>
                </a:solidFill>
                <a:latin typeface="Arial"/>
                <a:cs typeface="Arial"/>
              </a:rPr>
              <a:t>247-168-35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3758938" y="3630067"/>
            <a:ext cx="757378" cy="568034"/>
          </a:xfrm>
          <a:prstGeom prst="rect">
            <a:avLst/>
          </a:prstGeom>
          <a:solidFill>
            <a:srgbClr val="EC5F78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662816" y="4172867"/>
            <a:ext cx="8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900" b="1" dirty="0">
                <a:solidFill>
                  <a:schemeClr val="bg2"/>
                </a:solidFill>
                <a:latin typeface="Arial"/>
                <a:cs typeface="Arial"/>
              </a:rPr>
              <a:t>RGB :</a:t>
            </a:r>
          </a:p>
          <a:p>
            <a:pPr lvl="0"/>
            <a:r>
              <a:rPr lang="fr-FR" sz="900" dirty="0">
                <a:solidFill>
                  <a:schemeClr val="bg2"/>
                </a:solidFill>
                <a:latin typeface="Arial"/>
                <a:cs typeface="Arial"/>
              </a:rPr>
              <a:t>236-95-120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4612438" y="3630067"/>
            <a:ext cx="757378" cy="568034"/>
          </a:xfrm>
          <a:prstGeom prst="rect">
            <a:avLst/>
          </a:prstGeom>
          <a:solidFill>
            <a:srgbClr val="E75297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16316" y="4172867"/>
            <a:ext cx="8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900" b="1" dirty="0">
                <a:solidFill>
                  <a:schemeClr val="bg2"/>
                </a:solidFill>
                <a:latin typeface="Arial"/>
                <a:cs typeface="Arial"/>
              </a:rPr>
              <a:t>RGB :</a:t>
            </a:r>
          </a:p>
          <a:p>
            <a:pPr lvl="0"/>
            <a:r>
              <a:rPr lang="fr-FR" sz="900" dirty="0">
                <a:solidFill>
                  <a:schemeClr val="bg2"/>
                </a:solidFill>
                <a:latin typeface="Arial"/>
                <a:cs typeface="Arial"/>
              </a:rPr>
              <a:t>231-82-151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5465938" y="3630067"/>
            <a:ext cx="757378" cy="568034"/>
          </a:xfrm>
          <a:prstGeom prst="rect">
            <a:avLst/>
          </a:prstGeom>
          <a:solidFill>
            <a:srgbClr val="C4A186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369816" y="4172867"/>
            <a:ext cx="8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900" b="1" dirty="0">
                <a:solidFill>
                  <a:schemeClr val="bg2"/>
                </a:solidFill>
                <a:latin typeface="Arial"/>
                <a:cs typeface="Arial"/>
              </a:rPr>
              <a:t>RGB :</a:t>
            </a:r>
          </a:p>
          <a:p>
            <a:pPr lvl="0"/>
            <a:r>
              <a:rPr lang="fr-FR" sz="900" dirty="0">
                <a:solidFill>
                  <a:schemeClr val="bg2"/>
                </a:solidFill>
                <a:latin typeface="Arial"/>
                <a:cs typeface="Arial"/>
              </a:rPr>
              <a:t>196-161-134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6320457" y="3630067"/>
            <a:ext cx="757378" cy="568034"/>
          </a:xfrm>
          <a:prstGeom prst="rect">
            <a:avLst/>
          </a:prstGeom>
          <a:solidFill>
            <a:srgbClr val="FFDE14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24335" y="4172867"/>
            <a:ext cx="8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900" b="1" dirty="0">
                <a:solidFill>
                  <a:schemeClr val="bg2"/>
                </a:solidFill>
                <a:latin typeface="Arial"/>
                <a:cs typeface="Arial"/>
              </a:rPr>
              <a:t>RGB :</a:t>
            </a:r>
          </a:p>
          <a:p>
            <a:pPr lvl="0"/>
            <a:r>
              <a:rPr lang="fr-FR" sz="900" dirty="0">
                <a:solidFill>
                  <a:schemeClr val="bg2"/>
                </a:solidFill>
                <a:latin typeface="Arial"/>
                <a:cs typeface="Arial"/>
              </a:rPr>
              <a:t>255-222-20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7173957" y="3630067"/>
            <a:ext cx="757378" cy="568034"/>
          </a:xfrm>
          <a:prstGeom prst="rect">
            <a:avLst/>
          </a:prstGeom>
          <a:solidFill>
            <a:srgbClr val="C6C7C8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077835" y="4172867"/>
            <a:ext cx="853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900" b="1" dirty="0">
                <a:solidFill>
                  <a:schemeClr val="bg2"/>
                </a:solidFill>
                <a:latin typeface="Arial"/>
                <a:cs typeface="Arial"/>
              </a:rPr>
              <a:t>RGB :</a:t>
            </a:r>
          </a:p>
          <a:p>
            <a:pPr lvl="0"/>
            <a:r>
              <a:rPr lang="fr-FR" sz="900" dirty="0">
                <a:solidFill>
                  <a:schemeClr val="bg2"/>
                </a:solidFill>
                <a:latin typeface="Arial"/>
                <a:cs typeface="Arial"/>
              </a:rPr>
              <a:t>198-199-200</a:t>
            </a:r>
          </a:p>
        </p:txBody>
      </p:sp>
    </p:spTree>
    <p:extLst>
      <p:ext uri="{BB962C8B-B14F-4D97-AF65-F5344CB8AC3E}">
        <p14:creationId xmlns:p14="http://schemas.microsoft.com/office/powerpoint/2010/main" val="465745656"/>
      </p:ext>
    </p:extLst>
  </p:cSld>
  <p:clrMapOvr>
    <a:masterClrMapping/>
  </p:clrMapOvr>
</p:sld>
</file>

<file path=ppt/theme/theme1.xml><?xml version="1.0" encoding="utf-8"?>
<a:theme xmlns:a="http://schemas.openxmlformats.org/drawingml/2006/main" name="Axians Infoma">
  <a:themeElements>
    <a:clrScheme name="Benutzerdefiniert 6">
      <a:dk1>
        <a:srgbClr val="005EB8"/>
      </a:dk1>
      <a:lt1>
        <a:srgbClr val="FFFFFF"/>
      </a:lt1>
      <a:dk2>
        <a:srgbClr val="672483"/>
      </a:dk2>
      <a:lt2>
        <a:srgbClr val="87888A"/>
      </a:lt2>
      <a:accent1>
        <a:srgbClr val="A20067"/>
      </a:accent1>
      <a:accent2>
        <a:srgbClr val="00B1EB"/>
      </a:accent2>
      <a:accent3>
        <a:srgbClr val="E50051"/>
      </a:accent3>
      <a:accent4>
        <a:srgbClr val="EC6726"/>
      </a:accent4>
      <a:accent5>
        <a:srgbClr val="E6007E"/>
      </a:accent5>
      <a:accent6>
        <a:srgbClr val="95C11F"/>
      </a:accent6>
      <a:hlink>
        <a:srgbClr val="A20067"/>
      </a:hlink>
      <a:folHlink>
        <a:srgbClr val="87888A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alpha val="60000"/>
          </a:schemeClr>
        </a:solidFill>
        <a:ln w="12700" cap="flat" cmpd="sng">
          <a:noFill/>
          <a:prstDash val="solid"/>
          <a:round/>
          <a:headEnd/>
          <a:tailEnd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>
          <a:defRPr dirty="0"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04D01CD302A9E489148A1465B146E0F" ma:contentTypeVersion="5" ma:contentTypeDescription="Ein neues Dokument erstellen." ma:contentTypeScope="" ma:versionID="d630b408de8ab1d6afea9797236fb65a">
  <xsd:schema xmlns:xsd="http://www.w3.org/2001/XMLSchema" xmlns:xs="http://www.w3.org/2001/XMLSchema" xmlns:p="http://schemas.microsoft.com/office/2006/metadata/properties" xmlns:ns2="fd55a83d-0a9e-4b56-ad71-55bb62b20246" xmlns:ns3="0ee5d104-deb0-4965-9ee8-793ae6df968c" xmlns:ns4="http://schemas.microsoft.com/sharepoint/v4" targetNamespace="http://schemas.microsoft.com/office/2006/metadata/properties" ma:root="true" ma:fieldsID="b75259e7bb9d6e232df7699f4d3ed259" ns2:_="" ns3:_="" ns4:_="">
    <xsd:import namespace="fd55a83d-0a9e-4b56-ad71-55bb62b20246"/>
    <xsd:import namespace="0ee5d104-deb0-4965-9ee8-793ae6df968c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Vorlagenart"/>
                <xsd:element ref="ns2:Gesch_x00e4_ftsstelle" minOccurs="0"/>
                <xsd:element ref="ns2:Verantwortlich"/>
                <xsd:element ref="ns3:SharedWithUsers" minOccurs="0"/>
                <xsd:element ref="ns4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55a83d-0a9e-4b56-ad71-55bb62b20246" elementFormDefault="qualified">
    <xsd:import namespace="http://schemas.microsoft.com/office/2006/documentManagement/types"/>
    <xsd:import namespace="http://schemas.microsoft.com/office/infopath/2007/PartnerControls"/>
    <xsd:element name="Vorlagenart" ma:index="8" ma:displayName="Vorlagenart" ma:format="Dropdown" ma:internalName="Vorlagenart">
      <xsd:simpleType>
        <xsd:restriction base="dms:Choice">
          <xsd:enumeration value="Angebotsvorlagen"/>
          <xsd:enumeration value="Briefvorlagen"/>
          <xsd:enumeration value="Präsentationen"/>
          <xsd:enumeration value="Projektvorlagen"/>
          <xsd:enumeration value="Protokollvorlage"/>
          <xsd:enumeration value="Referenzvereinbarung"/>
          <xsd:enumeration value="Schriften"/>
          <xsd:enumeration value="Vertragsvorlagen"/>
          <xsd:enumeration value="Wordvorlagen"/>
          <xsd:enumeration value="Desktophintergrund"/>
        </xsd:restriction>
      </xsd:simpleType>
    </xsd:element>
    <xsd:element name="Gesch_x00e4_ftsstelle" ma:index="9" nillable="true" ma:displayName="Geschäftsstelle" ma:format="Dropdown" ma:internalName="Gesch_x00e4_ftsstelle">
      <xsd:simpleType>
        <xsd:restriction base="dms:Choice">
          <xsd:enumeration value="Berlin"/>
          <xsd:enumeration value="Düsseldorf"/>
          <xsd:enumeration value="Hannover"/>
          <xsd:enumeration value="Limburg"/>
          <xsd:enumeration value="München"/>
          <xsd:enumeration value="Münster"/>
          <xsd:enumeration value="Norderstedt"/>
          <xsd:enumeration value="Ulm"/>
          <xsd:enumeration value="Rumänien"/>
          <xsd:enumeration value="Klagenfurt"/>
          <xsd:enumeration value="Mannheim"/>
          <xsd:enumeration value="Bentwisch"/>
          <xsd:enumeration value="Allgemein (Faxvorlage)"/>
        </xsd:restriction>
      </xsd:simpleType>
    </xsd:element>
    <xsd:element name="Verantwortlich" ma:index="10" ma:displayName="Verantwortlich" ma:list="UserInfo" ma:SharePointGroup="0" ma:internalName="Verantwortlich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e5d104-deb0-4965-9ee8-793ae6df968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Gesch_x00e4_ftsstelle xmlns="fd55a83d-0a9e-4b56-ad71-55bb62b20246" xsi:nil="true"/>
    <IconOverlay xmlns="http://schemas.microsoft.com/sharepoint/v4" xsi:nil="true"/>
    <Vorlagenart xmlns="fd55a83d-0a9e-4b56-ad71-55bb62b20246">Präsentationen</Vorlagenart>
    <Verantwortlich xmlns="fd55a83d-0a9e-4b56-ad71-55bb62b20246">
      <UserInfo>
        <DisplayName>Nadine Pap</DisplayName>
        <AccountId>19</AccountId>
        <AccountType/>
      </UserInfo>
    </Verantwortlich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A3C2C9-1B75-4862-B045-E7CC5A6D77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55a83d-0a9e-4b56-ad71-55bb62b20246"/>
    <ds:schemaRef ds:uri="0ee5d104-deb0-4965-9ee8-793ae6df968c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74A501-59DB-4221-B005-50175A42A508}">
  <ds:schemaRefs>
    <ds:schemaRef ds:uri="http://purl.org/dc/terms/"/>
    <ds:schemaRef ds:uri="0ee5d104-deb0-4965-9ee8-793ae6df968c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sharepoint/v4"/>
    <ds:schemaRef ds:uri="fd55a83d-0a9e-4b56-ad71-55bb62b20246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265A44A-150D-4BA4-87A6-2A5B825163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Axians.thmx</Template>
  <TotalTime>0</TotalTime>
  <Words>133</Words>
  <Application>Microsoft Office PowerPoint</Application>
  <PresentationFormat>Bildschirmpräsentation (16:9)</PresentationFormat>
  <Paragraphs>56</Paragraphs>
  <Slides>3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8" baseType="lpstr">
      <vt:lpstr>Arial</vt:lpstr>
      <vt:lpstr>Calibri</vt:lpstr>
      <vt:lpstr>Lucida Grande</vt:lpstr>
      <vt:lpstr>Wingdings</vt:lpstr>
      <vt:lpstr>Axians Infoma</vt:lpstr>
      <vt:lpstr>PowerPoint-Präsentation</vt:lpstr>
      <vt:lpstr>PowerPoint-Präsentation</vt:lpstr>
      <vt:lpstr>Charte Couleurs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16:9 deutsch blanko (Stand: 03/2017)</dc:title>
  <dc:creator>Lisa Gallay</dc:creator>
  <cp:lastModifiedBy>Tobias Fenster</cp:lastModifiedBy>
  <cp:revision>188</cp:revision>
  <cp:lastPrinted>2015-03-25T17:00:21Z</cp:lastPrinted>
  <dcterms:created xsi:type="dcterms:W3CDTF">2015-03-12T11:53:59Z</dcterms:created>
  <dcterms:modified xsi:type="dcterms:W3CDTF">2018-10-25T16:02:42Z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0x010100B04D01CD302A9E489148A1465B146E0F</vt:lpwstr>
  </property>
</Properties>
</file>